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66" r:id="rId5"/>
    <p:sldId id="385" r:id="rId6"/>
    <p:sldId id="341" r:id="rId7"/>
    <p:sldId id="386" r:id="rId8"/>
    <p:sldId id="387" r:id="rId9"/>
    <p:sldId id="310" r:id="rId10"/>
    <p:sldId id="311" r:id="rId11"/>
    <p:sldId id="388" r:id="rId12"/>
    <p:sldId id="374" r:id="rId13"/>
    <p:sldId id="389" r:id="rId14"/>
    <p:sldId id="358" r:id="rId15"/>
    <p:sldId id="359" r:id="rId16"/>
    <p:sldId id="360" r:id="rId17"/>
    <p:sldId id="363" r:id="rId18"/>
    <p:sldId id="367" r:id="rId19"/>
    <p:sldId id="368" r:id="rId20"/>
    <p:sldId id="361" r:id="rId21"/>
    <p:sldId id="403" r:id="rId22"/>
    <p:sldId id="378" r:id="rId23"/>
    <p:sldId id="384" r:id="rId24"/>
    <p:sldId id="390" r:id="rId25"/>
    <p:sldId id="409" r:id="rId26"/>
    <p:sldId id="394" r:id="rId27"/>
    <p:sldId id="392" r:id="rId28"/>
    <p:sldId id="397" r:id="rId29"/>
    <p:sldId id="405" r:id="rId30"/>
    <p:sldId id="355" r:id="rId31"/>
    <p:sldId id="356" r:id="rId32"/>
    <p:sldId id="370" r:id="rId33"/>
    <p:sldId id="399" r:id="rId34"/>
    <p:sldId id="372" r:id="rId35"/>
    <p:sldId id="383" r:id="rId36"/>
    <p:sldId id="377" r:id="rId37"/>
    <p:sldId id="404" r:id="rId38"/>
    <p:sldId id="406" r:id="rId39"/>
    <p:sldId id="407" r:id="rId40"/>
    <p:sldId id="4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AAC321-E918-4038-B100-404A1216EB5D}">
          <p14:sldIdLst>
            <p14:sldId id="266"/>
            <p14:sldId id="385"/>
            <p14:sldId id="341"/>
            <p14:sldId id="386"/>
            <p14:sldId id="387"/>
            <p14:sldId id="310"/>
            <p14:sldId id="311"/>
            <p14:sldId id="388"/>
            <p14:sldId id="374"/>
            <p14:sldId id="389"/>
            <p14:sldId id="358"/>
            <p14:sldId id="359"/>
            <p14:sldId id="360"/>
            <p14:sldId id="363"/>
            <p14:sldId id="367"/>
            <p14:sldId id="368"/>
            <p14:sldId id="361"/>
            <p14:sldId id="403"/>
            <p14:sldId id="378"/>
            <p14:sldId id="384"/>
            <p14:sldId id="390"/>
            <p14:sldId id="409"/>
            <p14:sldId id="394"/>
            <p14:sldId id="392"/>
            <p14:sldId id="397"/>
            <p14:sldId id="405"/>
            <p14:sldId id="355"/>
            <p14:sldId id="356"/>
            <p14:sldId id="370"/>
            <p14:sldId id="399"/>
            <p14:sldId id="372"/>
            <p14:sldId id="383"/>
            <p14:sldId id="377"/>
            <p14:sldId id="404"/>
            <p14:sldId id="406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29B456-092A-4CA9-958B-CCF470E32340}" v="70" dt="2020-10-03T19:57:32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19" autoAdjust="0"/>
  </p:normalViewPr>
  <p:slideViewPr>
    <p:cSldViewPr snapToGrid="0">
      <p:cViewPr varScale="1">
        <p:scale>
          <a:sx n="108" d="100"/>
          <a:sy n="108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379BC-9EE7-4590-BC23-F1407B191680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4E30D4-EB50-43DA-879E-AC40AF480EFC}">
      <dgm:prSet phldrT="[Text]"/>
      <dgm:spPr/>
      <dgm:t>
        <a:bodyPr/>
        <a:lstStyle/>
        <a:p>
          <a:endParaRPr lang="en-US" dirty="0"/>
        </a:p>
      </dgm:t>
    </dgm:pt>
    <dgm:pt modelId="{5CA07A44-74C2-409F-AAD8-288AC996269C}" type="parTrans" cxnId="{EE4ADF6E-9DB9-43C1-8C5C-16AB315CE1E0}">
      <dgm:prSet/>
      <dgm:spPr/>
      <dgm:t>
        <a:bodyPr/>
        <a:lstStyle/>
        <a:p>
          <a:endParaRPr lang="en-US"/>
        </a:p>
      </dgm:t>
    </dgm:pt>
    <dgm:pt modelId="{DDFA4A23-FB2E-436B-9B5D-E2383511A231}" type="sibTrans" cxnId="{EE4ADF6E-9DB9-43C1-8C5C-16AB315CE1E0}">
      <dgm:prSet/>
      <dgm:spPr/>
      <dgm:t>
        <a:bodyPr/>
        <a:lstStyle/>
        <a:p>
          <a:endParaRPr lang="en-US"/>
        </a:p>
      </dgm:t>
    </dgm:pt>
    <dgm:pt modelId="{06D4A46C-4F1E-4176-B484-4AAAA102E1CE}" type="asst">
      <dgm:prSet phldrT="[Text]"/>
      <dgm:spPr/>
      <dgm:t>
        <a:bodyPr/>
        <a:lstStyle/>
        <a:p>
          <a:endParaRPr lang="en-US" dirty="0"/>
        </a:p>
      </dgm:t>
    </dgm:pt>
    <dgm:pt modelId="{00510CEA-D90E-496E-B8BD-0B7CE8F79325}" type="parTrans" cxnId="{C5CCD5EA-DA58-4753-A807-4ED402D59B67}">
      <dgm:prSet/>
      <dgm:spPr/>
      <dgm:t>
        <a:bodyPr/>
        <a:lstStyle/>
        <a:p>
          <a:endParaRPr lang="en-US"/>
        </a:p>
      </dgm:t>
    </dgm:pt>
    <dgm:pt modelId="{CFD85356-9F7F-47E7-B8BF-62F0FFF50496}" type="sibTrans" cxnId="{C5CCD5EA-DA58-4753-A807-4ED402D59B67}">
      <dgm:prSet/>
      <dgm:spPr/>
      <dgm:t>
        <a:bodyPr/>
        <a:lstStyle/>
        <a:p>
          <a:endParaRPr lang="en-US"/>
        </a:p>
      </dgm:t>
    </dgm:pt>
    <dgm:pt modelId="{5C0B965A-5BB0-4BCC-BA51-2777F1EEC001}" type="asst">
      <dgm:prSet phldrT="[Text]"/>
      <dgm:spPr/>
      <dgm:t>
        <a:bodyPr/>
        <a:lstStyle/>
        <a:p>
          <a:endParaRPr lang="en-US" dirty="0"/>
        </a:p>
      </dgm:t>
    </dgm:pt>
    <dgm:pt modelId="{8C69CE80-9C00-4374-A6A7-80DDB79491BD}" type="parTrans" cxnId="{C00CA369-B655-4237-BA18-F86CE74C0D53}">
      <dgm:prSet/>
      <dgm:spPr/>
      <dgm:t>
        <a:bodyPr/>
        <a:lstStyle/>
        <a:p>
          <a:endParaRPr lang="en-US"/>
        </a:p>
      </dgm:t>
    </dgm:pt>
    <dgm:pt modelId="{DE9B7273-3B5A-4767-A60D-C3DE15F2AA42}" type="sibTrans" cxnId="{C00CA369-B655-4237-BA18-F86CE74C0D53}">
      <dgm:prSet/>
      <dgm:spPr/>
      <dgm:t>
        <a:bodyPr/>
        <a:lstStyle/>
        <a:p>
          <a:endParaRPr lang="en-US"/>
        </a:p>
      </dgm:t>
    </dgm:pt>
    <dgm:pt modelId="{8C79FC82-5ACD-4BC2-9C89-E18071C7813C}" type="pres">
      <dgm:prSet presAssocID="{16F379BC-9EE7-4590-BC23-F1407B1916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F1F083-B37E-475D-B9EE-539CCB194CC2}" type="pres">
      <dgm:prSet presAssocID="{794E30D4-EB50-43DA-879E-AC40AF480EFC}" presName="hierRoot1" presStyleCnt="0">
        <dgm:presLayoutVars>
          <dgm:hierBranch val="init"/>
        </dgm:presLayoutVars>
      </dgm:prSet>
      <dgm:spPr/>
    </dgm:pt>
    <dgm:pt modelId="{786C4169-DCB7-4C3D-BECD-D787959137CC}" type="pres">
      <dgm:prSet presAssocID="{794E30D4-EB50-43DA-879E-AC40AF480EFC}" presName="rootComposite1" presStyleCnt="0"/>
      <dgm:spPr/>
    </dgm:pt>
    <dgm:pt modelId="{4BAA38A9-6BD8-404C-8B2D-0C982DF2E14B}" type="pres">
      <dgm:prSet presAssocID="{794E30D4-EB50-43DA-879E-AC40AF480EFC}" presName="rootText1" presStyleLbl="node0" presStyleIdx="0" presStyleCnt="1">
        <dgm:presLayoutVars>
          <dgm:chPref val="3"/>
        </dgm:presLayoutVars>
      </dgm:prSet>
      <dgm:spPr/>
    </dgm:pt>
    <dgm:pt modelId="{F6DEECD9-6097-445A-AC10-05320E169220}" type="pres">
      <dgm:prSet presAssocID="{794E30D4-EB50-43DA-879E-AC40AF480EFC}" presName="rootConnector1" presStyleLbl="node1" presStyleIdx="0" presStyleCnt="0"/>
      <dgm:spPr/>
    </dgm:pt>
    <dgm:pt modelId="{5C116782-5190-4651-BE7D-DAD54D3ED567}" type="pres">
      <dgm:prSet presAssocID="{794E30D4-EB50-43DA-879E-AC40AF480EFC}" presName="hierChild2" presStyleCnt="0"/>
      <dgm:spPr/>
    </dgm:pt>
    <dgm:pt modelId="{96C7C9AD-316A-4629-B35B-5759662981F8}" type="pres">
      <dgm:prSet presAssocID="{794E30D4-EB50-43DA-879E-AC40AF480EFC}" presName="hierChild3" presStyleCnt="0"/>
      <dgm:spPr/>
    </dgm:pt>
    <dgm:pt modelId="{0BA7B32F-01BB-468A-8251-E5F86E696467}" type="pres">
      <dgm:prSet presAssocID="{00510CEA-D90E-496E-B8BD-0B7CE8F79325}" presName="Name111" presStyleLbl="parChTrans1D2" presStyleIdx="0" presStyleCnt="2"/>
      <dgm:spPr/>
    </dgm:pt>
    <dgm:pt modelId="{4434C335-921A-437C-AB73-089A6CF54B22}" type="pres">
      <dgm:prSet presAssocID="{06D4A46C-4F1E-4176-B484-4AAAA102E1CE}" presName="hierRoot3" presStyleCnt="0">
        <dgm:presLayoutVars>
          <dgm:hierBranch val="init"/>
        </dgm:presLayoutVars>
      </dgm:prSet>
      <dgm:spPr/>
    </dgm:pt>
    <dgm:pt modelId="{55275750-F00D-4A8C-BFCB-25DE396A93C2}" type="pres">
      <dgm:prSet presAssocID="{06D4A46C-4F1E-4176-B484-4AAAA102E1CE}" presName="rootComposite3" presStyleCnt="0"/>
      <dgm:spPr/>
    </dgm:pt>
    <dgm:pt modelId="{E933D2EF-19DE-4A7A-8ACA-25165CC7494F}" type="pres">
      <dgm:prSet presAssocID="{06D4A46C-4F1E-4176-B484-4AAAA102E1CE}" presName="rootText3" presStyleLbl="asst1" presStyleIdx="0" presStyleCnt="2">
        <dgm:presLayoutVars>
          <dgm:chPref val="3"/>
        </dgm:presLayoutVars>
      </dgm:prSet>
      <dgm:spPr/>
    </dgm:pt>
    <dgm:pt modelId="{C26BBD1B-871A-4B83-8048-AA53A40EC959}" type="pres">
      <dgm:prSet presAssocID="{06D4A46C-4F1E-4176-B484-4AAAA102E1CE}" presName="rootConnector3" presStyleLbl="asst1" presStyleIdx="0" presStyleCnt="2"/>
      <dgm:spPr/>
    </dgm:pt>
    <dgm:pt modelId="{078DCFE6-7478-4746-B852-5B13D5700984}" type="pres">
      <dgm:prSet presAssocID="{06D4A46C-4F1E-4176-B484-4AAAA102E1CE}" presName="hierChild6" presStyleCnt="0"/>
      <dgm:spPr/>
    </dgm:pt>
    <dgm:pt modelId="{35BCB340-B64A-4C66-8C20-27E921135215}" type="pres">
      <dgm:prSet presAssocID="{06D4A46C-4F1E-4176-B484-4AAAA102E1CE}" presName="hierChild7" presStyleCnt="0"/>
      <dgm:spPr/>
    </dgm:pt>
    <dgm:pt modelId="{E1BAB3E5-48CC-4042-B458-E127BBCCE57D}" type="pres">
      <dgm:prSet presAssocID="{8C69CE80-9C00-4374-A6A7-80DDB79491BD}" presName="Name111" presStyleLbl="parChTrans1D2" presStyleIdx="1" presStyleCnt="2"/>
      <dgm:spPr/>
    </dgm:pt>
    <dgm:pt modelId="{1669E7DF-A7D0-46DE-B348-53D9CA6A9F8E}" type="pres">
      <dgm:prSet presAssocID="{5C0B965A-5BB0-4BCC-BA51-2777F1EEC001}" presName="hierRoot3" presStyleCnt="0">
        <dgm:presLayoutVars>
          <dgm:hierBranch val="init"/>
        </dgm:presLayoutVars>
      </dgm:prSet>
      <dgm:spPr/>
    </dgm:pt>
    <dgm:pt modelId="{645C375D-1F6C-481B-B525-B4C3A1A6D07D}" type="pres">
      <dgm:prSet presAssocID="{5C0B965A-5BB0-4BCC-BA51-2777F1EEC001}" presName="rootComposite3" presStyleCnt="0"/>
      <dgm:spPr/>
    </dgm:pt>
    <dgm:pt modelId="{39E21580-0FEB-4F6E-AD18-5CDC821EB975}" type="pres">
      <dgm:prSet presAssocID="{5C0B965A-5BB0-4BCC-BA51-2777F1EEC001}" presName="rootText3" presStyleLbl="asst1" presStyleIdx="1" presStyleCnt="2">
        <dgm:presLayoutVars>
          <dgm:chPref val="3"/>
        </dgm:presLayoutVars>
      </dgm:prSet>
      <dgm:spPr/>
    </dgm:pt>
    <dgm:pt modelId="{C2C07E79-51B8-4D62-A2E9-5CAFE77EAF67}" type="pres">
      <dgm:prSet presAssocID="{5C0B965A-5BB0-4BCC-BA51-2777F1EEC001}" presName="rootConnector3" presStyleLbl="asst1" presStyleIdx="1" presStyleCnt="2"/>
      <dgm:spPr/>
    </dgm:pt>
    <dgm:pt modelId="{D2D76363-840E-48DE-A5F7-492947F47EFE}" type="pres">
      <dgm:prSet presAssocID="{5C0B965A-5BB0-4BCC-BA51-2777F1EEC001}" presName="hierChild6" presStyleCnt="0"/>
      <dgm:spPr/>
    </dgm:pt>
    <dgm:pt modelId="{C3AA17CF-0CD1-4C43-B73D-C4D0AE904E09}" type="pres">
      <dgm:prSet presAssocID="{5C0B965A-5BB0-4BCC-BA51-2777F1EEC001}" presName="hierChild7" presStyleCnt="0"/>
      <dgm:spPr/>
    </dgm:pt>
  </dgm:ptLst>
  <dgm:cxnLst>
    <dgm:cxn modelId="{524E4C22-504C-4845-AE66-BAF1BA2CE784}" type="presOf" srcId="{06D4A46C-4F1E-4176-B484-4AAAA102E1CE}" destId="{C26BBD1B-871A-4B83-8048-AA53A40EC959}" srcOrd="1" destOrd="0" presId="urn:microsoft.com/office/officeart/2005/8/layout/orgChart1"/>
    <dgm:cxn modelId="{C00CA369-B655-4237-BA18-F86CE74C0D53}" srcId="{794E30D4-EB50-43DA-879E-AC40AF480EFC}" destId="{5C0B965A-5BB0-4BCC-BA51-2777F1EEC001}" srcOrd="1" destOrd="0" parTransId="{8C69CE80-9C00-4374-A6A7-80DDB79491BD}" sibTransId="{DE9B7273-3B5A-4767-A60D-C3DE15F2AA42}"/>
    <dgm:cxn modelId="{EE4ADF6E-9DB9-43C1-8C5C-16AB315CE1E0}" srcId="{16F379BC-9EE7-4590-BC23-F1407B191680}" destId="{794E30D4-EB50-43DA-879E-AC40AF480EFC}" srcOrd="0" destOrd="0" parTransId="{5CA07A44-74C2-409F-AAD8-288AC996269C}" sibTransId="{DDFA4A23-FB2E-436B-9B5D-E2383511A231}"/>
    <dgm:cxn modelId="{4413D673-5844-45EE-BFC2-01FF6C03420D}" type="presOf" srcId="{5C0B965A-5BB0-4BCC-BA51-2777F1EEC001}" destId="{39E21580-0FEB-4F6E-AD18-5CDC821EB975}" srcOrd="0" destOrd="0" presId="urn:microsoft.com/office/officeart/2005/8/layout/orgChart1"/>
    <dgm:cxn modelId="{BF11377B-5399-41DE-B285-31A92CC70AC5}" type="presOf" srcId="{794E30D4-EB50-43DA-879E-AC40AF480EFC}" destId="{4BAA38A9-6BD8-404C-8B2D-0C982DF2E14B}" srcOrd="0" destOrd="0" presId="urn:microsoft.com/office/officeart/2005/8/layout/orgChart1"/>
    <dgm:cxn modelId="{BCDBCC81-5345-442E-B3E7-5E37AA5F2AC8}" type="presOf" srcId="{06D4A46C-4F1E-4176-B484-4AAAA102E1CE}" destId="{E933D2EF-19DE-4A7A-8ACA-25165CC7494F}" srcOrd="0" destOrd="0" presId="urn:microsoft.com/office/officeart/2005/8/layout/orgChart1"/>
    <dgm:cxn modelId="{C7D2A096-ED44-4201-82EE-7B1D5E14B1B8}" type="presOf" srcId="{16F379BC-9EE7-4590-BC23-F1407B191680}" destId="{8C79FC82-5ACD-4BC2-9C89-E18071C7813C}" srcOrd="0" destOrd="0" presId="urn:microsoft.com/office/officeart/2005/8/layout/orgChart1"/>
    <dgm:cxn modelId="{9132FAA7-8482-4A2C-9695-EBFB75E19F19}" type="presOf" srcId="{794E30D4-EB50-43DA-879E-AC40AF480EFC}" destId="{F6DEECD9-6097-445A-AC10-05320E169220}" srcOrd="1" destOrd="0" presId="urn:microsoft.com/office/officeart/2005/8/layout/orgChart1"/>
    <dgm:cxn modelId="{200257AF-5C96-4F31-8DE1-00F12CF75E4D}" type="presOf" srcId="{5C0B965A-5BB0-4BCC-BA51-2777F1EEC001}" destId="{C2C07E79-51B8-4D62-A2E9-5CAFE77EAF67}" srcOrd="1" destOrd="0" presId="urn:microsoft.com/office/officeart/2005/8/layout/orgChart1"/>
    <dgm:cxn modelId="{663D7BC7-3909-4695-B56A-D18A496B516A}" type="presOf" srcId="{8C69CE80-9C00-4374-A6A7-80DDB79491BD}" destId="{E1BAB3E5-48CC-4042-B458-E127BBCCE57D}" srcOrd="0" destOrd="0" presId="urn:microsoft.com/office/officeart/2005/8/layout/orgChart1"/>
    <dgm:cxn modelId="{C5CCD5EA-DA58-4753-A807-4ED402D59B67}" srcId="{794E30D4-EB50-43DA-879E-AC40AF480EFC}" destId="{06D4A46C-4F1E-4176-B484-4AAAA102E1CE}" srcOrd="0" destOrd="0" parTransId="{00510CEA-D90E-496E-B8BD-0B7CE8F79325}" sibTransId="{CFD85356-9F7F-47E7-B8BF-62F0FFF50496}"/>
    <dgm:cxn modelId="{B3023FF3-2C8C-4BEC-8816-27DABC1143E7}" type="presOf" srcId="{00510CEA-D90E-496E-B8BD-0B7CE8F79325}" destId="{0BA7B32F-01BB-468A-8251-E5F86E696467}" srcOrd="0" destOrd="0" presId="urn:microsoft.com/office/officeart/2005/8/layout/orgChart1"/>
    <dgm:cxn modelId="{DD007E1D-B89D-4475-B28B-8F8F91618DBC}" type="presParOf" srcId="{8C79FC82-5ACD-4BC2-9C89-E18071C7813C}" destId="{A0F1F083-B37E-475D-B9EE-539CCB194CC2}" srcOrd="0" destOrd="0" presId="urn:microsoft.com/office/officeart/2005/8/layout/orgChart1"/>
    <dgm:cxn modelId="{F56DCA0E-4821-473D-919F-358DE2204847}" type="presParOf" srcId="{A0F1F083-B37E-475D-B9EE-539CCB194CC2}" destId="{786C4169-DCB7-4C3D-BECD-D787959137CC}" srcOrd="0" destOrd="0" presId="urn:microsoft.com/office/officeart/2005/8/layout/orgChart1"/>
    <dgm:cxn modelId="{9966E1E2-2C54-4C17-96F4-548A0793670E}" type="presParOf" srcId="{786C4169-DCB7-4C3D-BECD-D787959137CC}" destId="{4BAA38A9-6BD8-404C-8B2D-0C982DF2E14B}" srcOrd="0" destOrd="0" presId="urn:microsoft.com/office/officeart/2005/8/layout/orgChart1"/>
    <dgm:cxn modelId="{93EED2F7-75E8-42CB-AD34-6492702C7652}" type="presParOf" srcId="{786C4169-DCB7-4C3D-BECD-D787959137CC}" destId="{F6DEECD9-6097-445A-AC10-05320E169220}" srcOrd="1" destOrd="0" presId="urn:microsoft.com/office/officeart/2005/8/layout/orgChart1"/>
    <dgm:cxn modelId="{A5600DA0-9A1C-41A8-9717-4EE4F3DAF327}" type="presParOf" srcId="{A0F1F083-B37E-475D-B9EE-539CCB194CC2}" destId="{5C116782-5190-4651-BE7D-DAD54D3ED567}" srcOrd="1" destOrd="0" presId="urn:microsoft.com/office/officeart/2005/8/layout/orgChart1"/>
    <dgm:cxn modelId="{5E28D95F-5BFF-4233-8B0A-24CB22FDAFA5}" type="presParOf" srcId="{A0F1F083-B37E-475D-B9EE-539CCB194CC2}" destId="{96C7C9AD-316A-4629-B35B-5759662981F8}" srcOrd="2" destOrd="0" presId="urn:microsoft.com/office/officeart/2005/8/layout/orgChart1"/>
    <dgm:cxn modelId="{C3AB7EDE-C9F8-4337-9E23-542ACC5284A9}" type="presParOf" srcId="{96C7C9AD-316A-4629-B35B-5759662981F8}" destId="{0BA7B32F-01BB-468A-8251-E5F86E696467}" srcOrd="0" destOrd="0" presId="urn:microsoft.com/office/officeart/2005/8/layout/orgChart1"/>
    <dgm:cxn modelId="{5E6EDAA0-ECDD-43BD-9C26-90DD9FF1073C}" type="presParOf" srcId="{96C7C9AD-316A-4629-B35B-5759662981F8}" destId="{4434C335-921A-437C-AB73-089A6CF54B22}" srcOrd="1" destOrd="0" presId="urn:microsoft.com/office/officeart/2005/8/layout/orgChart1"/>
    <dgm:cxn modelId="{B636AC40-A9A6-4342-8D06-7F39B679DF23}" type="presParOf" srcId="{4434C335-921A-437C-AB73-089A6CF54B22}" destId="{55275750-F00D-4A8C-BFCB-25DE396A93C2}" srcOrd="0" destOrd="0" presId="urn:microsoft.com/office/officeart/2005/8/layout/orgChart1"/>
    <dgm:cxn modelId="{B4CF6914-BA58-49E1-94C8-95CBDE90B127}" type="presParOf" srcId="{55275750-F00D-4A8C-BFCB-25DE396A93C2}" destId="{E933D2EF-19DE-4A7A-8ACA-25165CC7494F}" srcOrd="0" destOrd="0" presId="urn:microsoft.com/office/officeart/2005/8/layout/orgChart1"/>
    <dgm:cxn modelId="{635BD275-E269-4090-B2FB-8735D5824554}" type="presParOf" srcId="{55275750-F00D-4A8C-BFCB-25DE396A93C2}" destId="{C26BBD1B-871A-4B83-8048-AA53A40EC959}" srcOrd="1" destOrd="0" presId="urn:microsoft.com/office/officeart/2005/8/layout/orgChart1"/>
    <dgm:cxn modelId="{F86DB37A-146E-4583-A387-594E5C55C327}" type="presParOf" srcId="{4434C335-921A-437C-AB73-089A6CF54B22}" destId="{078DCFE6-7478-4746-B852-5B13D5700984}" srcOrd="1" destOrd="0" presId="urn:microsoft.com/office/officeart/2005/8/layout/orgChart1"/>
    <dgm:cxn modelId="{F9A36DD0-BCB8-4D1A-B6BE-9FE2DDBE622B}" type="presParOf" srcId="{4434C335-921A-437C-AB73-089A6CF54B22}" destId="{35BCB340-B64A-4C66-8C20-27E921135215}" srcOrd="2" destOrd="0" presId="urn:microsoft.com/office/officeart/2005/8/layout/orgChart1"/>
    <dgm:cxn modelId="{2F0B085A-603A-4EAB-9806-FC6020A47D67}" type="presParOf" srcId="{96C7C9AD-316A-4629-B35B-5759662981F8}" destId="{E1BAB3E5-48CC-4042-B458-E127BBCCE57D}" srcOrd="2" destOrd="0" presId="urn:microsoft.com/office/officeart/2005/8/layout/orgChart1"/>
    <dgm:cxn modelId="{5964764B-5E26-433E-8548-E8398F5C2E02}" type="presParOf" srcId="{96C7C9AD-316A-4629-B35B-5759662981F8}" destId="{1669E7DF-A7D0-46DE-B348-53D9CA6A9F8E}" srcOrd="3" destOrd="0" presId="urn:microsoft.com/office/officeart/2005/8/layout/orgChart1"/>
    <dgm:cxn modelId="{BE949484-5967-4F2E-84BC-F105EE6D3DA1}" type="presParOf" srcId="{1669E7DF-A7D0-46DE-B348-53D9CA6A9F8E}" destId="{645C375D-1F6C-481B-B525-B4C3A1A6D07D}" srcOrd="0" destOrd="0" presId="urn:microsoft.com/office/officeart/2005/8/layout/orgChart1"/>
    <dgm:cxn modelId="{9079A018-6739-4D4F-8C5E-923A8263C7CC}" type="presParOf" srcId="{645C375D-1F6C-481B-B525-B4C3A1A6D07D}" destId="{39E21580-0FEB-4F6E-AD18-5CDC821EB975}" srcOrd="0" destOrd="0" presId="urn:microsoft.com/office/officeart/2005/8/layout/orgChart1"/>
    <dgm:cxn modelId="{93F10054-E872-4A06-90EA-470A18EB7358}" type="presParOf" srcId="{645C375D-1F6C-481B-B525-B4C3A1A6D07D}" destId="{C2C07E79-51B8-4D62-A2E9-5CAFE77EAF67}" srcOrd="1" destOrd="0" presId="urn:microsoft.com/office/officeart/2005/8/layout/orgChart1"/>
    <dgm:cxn modelId="{D27580A5-ED10-4C19-A268-E82BFB889EC2}" type="presParOf" srcId="{1669E7DF-A7D0-46DE-B348-53D9CA6A9F8E}" destId="{D2D76363-840E-48DE-A5F7-492947F47EFE}" srcOrd="1" destOrd="0" presId="urn:microsoft.com/office/officeart/2005/8/layout/orgChart1"/>
    <dgm:cxn modelId="{A999E152-01DF-4B2D-96AA-FB0C01C1052C}" type="presParOf" srcId="{1669E7DF-A7D0-46DE-B348-53D9CA6A9F8E}" destId="{C3AA17CF-0CD1-4C43-B73D-C4D0AE904E0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AF6C29-6CC6-4DD1-9105-B4E226808CD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95544-40AC-4A90-9C4D-272B577A5DBE}">
      <dgm:prSet phldrT="[Text]"/>
      <dgm:spPr/>
      <dgm:t>
        <a:bodyPr/>
        <a:lstStyle/>
        <a:p>
          <a:r>
            <a:rPr lang="en-US" dirty="0"/>
            <a:t>Condition</a:t>
          </a:r>
        </a:p>
      </dgm:t>
    </dgm:pt>
    <dgm:pt modelId="{7869C7DA-DDCB-4586-B89D-0ED4BBE927CF}" type="parTrans" cxnId="{22A48508-032A-4B49-8947-FF5E21B933B3}">
      <dgm:prSet/>
      <dgm:spPr/>
      <dgm:t>
        <a:bodyPr/>
        <a:lstStyle/>
        <a:p>
          <a:endParaRPr lang="en-US"/>
        </a:p>
      </dgm:t>
    </dgm:pt>
    <dgm:pt modelId="{26D7D422-487F-44C9-A599-9F6EAA44AFC1}" type="sibTrans" cxnId="{22A48508-032A-4B49-8947-FF5E21B933B3}">
      <dgm:prSet/>
      <dgm:spPr/>
      <dgm:t>
        <a:bodyPr/>
        <a:lstStyle/>
        <a:p>
          <a:endParaRPr lang="en-US"/>
        </a:p>
      </dgm:t>
    </dgm:pt>
    <dgm:pt modelId="{B4B60EB1-ACAF-49D8-B755-32BCB0DD2557}">
      <dgm:prSet phldrT="[Text]"/>
      <dgm:spPr/>
      <dgm:t>
        <a:bodyPr/>
        <a:lstStyle/>
        <a:p>
          <a:r>
            <a:rPr lang="en-US" dirty="0"/>
            <a:t>Switch</a:t>
          </a:r>
        </a:p>
      </dgm:t>
    </dgm:pt>
    <dgm:pt modelId="{9A6A6065-BFE6-43CF-B351-A1942A75D0C6}" type="parTrans" cxnId="{2711949C-06D4-4238-ACB6-18E28504E626}">
      <dgm:prSet/>
      <dgm:spPr/>
      <dgm:t>
        <a:bodyPr/>
        <a:lstStyle/>
        <a:p>
          <a:endParaRPr lang="en-US"/>
        </a:p>
      </dgm:t>
    </dgm:pt>
    <dgm:pt modelId="{C588409F-99E2-4608-9D7D-2C7D4D4BE238}" type="sibTrans" cxnId="{2711949C-06D4-4238-ACB6-18E28504E626}">
      <dgm:prSet/>
      <dgm:spPr/>
      <dgm:t>
        <a:bodyPr/>
        <a:lstStyle/>
        <a:p>
          <a:endParaRPr lang="en-US"/>
        </a:p>
      </dgm:t>
    </dgm:pt>
    <dgm:pt modelId="{13C8C9A8-75B1-4CEC-ADD4-2E62EAF92F0C}">
      <dgm:prSet phldrT="[Text]"/>
      <dgm:spPr/>
      <dgm:t>
        <a:bodyPr/>
        <a:lstStyle/>
        <a:p>
          <a:r>
            <a:rPr lang="en-US" dirty="0"/>
            <a:t>Foreach Loop</a:t>
          </a:r>
        </a:p>
      </dgm:t>
    </dgm:pt>
    <dgm:pt modelId="{B119BD64-B26D-4B12-A694-18F8110B5142}" type="parTrans" cxnId="{7D3D09E3-3F3F-464E-BE18-7C5BA1E5511F}">
      <dgm:prSet/>
      <dgm:spPr/>
      <dgm:t>
        <a:bodyPr/>
        <a:lstStyle/>
        <a:p>
          <a:endParaRPr lang="en-US"/>
        </a:p>
      </dgm:t>
    </dgm:pt>
    <dgm:pt modelId="{04D39720-F3C2-4E74-A107-24E488D8B084}" type="sibTrans" cxnId="{7D3D09E3-3F3F-464E-BE18-7C5BA1E5511F}">
      <dgm:prSet/>
      <dgm:spPr/>
      <dgm:t>
        <a:bodyPr/>
        <a:lstStyle/>
        <a:p>
          <a:endParaRPr lang="en-US"/>
        </a:p>
      </dgm:t>
    </dgm:pt>
    <dgm:pt modelId="{067DE826-63CE-4F13-B75C-D56A9B560353}">
      <dgm:prSet phldrT="[Text]"/>
      <dgm:spPr/>
      <dgm:t>
        <a:bodyPr/>
        <a:lstStyle/>
        <a:p>
          <a:r>
            <a:rPr lang="en-US" dirty="0"/>
            <a:t>Until Loop</a:t>
          </a:r>
        </a:p>
      </dgm:t>
    </dgm:pt>
    <dgm:pt modelId="{66502CD3-DCB4-4E3E-8D25-51329AFB64E5}" type="parTrans" cxnId="{3CE2063E-DE7F-48A6-AB7A-7D12A8BEA74F}">
      <dgm:prSet/>
      <dgm:spPr/>
      <dgm:t>
        <a:bodyPr/>
        <a:lstStyle/>
        <a:p>
          <a:endParaRPr lang="en-US"/>
        </a:p>
      </dgm:t>
    </dgm:pt>
    <dgm:pt modelId="{B710CF46-276C-4CC3-B7E2-7470A58C097F}" type="sibTrans" cxnId="{3CE2063E-DE7F-48A6-AB7A-7D12A8BEA74F}">
      <dgm:prSet/>
      <dgm:spPr/>
      <dgm:t>
        <a:bodyPr/>
        <a:lstStyle/>
        <a:p>
          <a:endParaRPr lang="en-US"/>
        </a:p>
      </dgm:t>
    </dgm:pt>
    <dgm:pt modelId="{77ED4C73-DDD9-4875-B786-ECCEE5F4DF30}" type="pres">
      <dgm:prSet presAssocID="{0EAF6C29-6CC6-4DD1-9105-B4E226808CD8}" presName="diagram" presStyleCnt="0">
        <dgm:presLayoutVars>
          <dgm:dir/>
          <dgm:resizeHandles val="exact"/>
        </dgm:presLayoutVars>
      </dgm:prSet>
      <dgm:spPr/>
    </dgm:pt>
    <dgm:pt modelId="{8B25C332-D925-42E2-8A69-2339CA673D81}" type="pres">
      <dgm:prSet presAssocID="{1D995544-40AC-4A90-9C4D-272B577A5DBE}" presName="node" presStyleLbl="node1" presStyleIdx="0" presStyleCnt="4">
        <dgm:presLayoutVars>
          <dgm:bulletEnabled val="1"/>
        </dgm:presLayoutVars>
      </dgm:prSet>
      <dgm:spPr/>
    </dgm:pt>
    <dgm:pt modelId="{7F5631DA-E410-452C-85EB-8CFA3B7F94A4}" type="pres">
      <dgm:prSet presAssocID="{26D7D422-487F-44C9-A599-9F6EAA44AFC1}" presName="sibTrans" presStyleCnt="0"/>
      <dgm:spPr/>
    </dgm:pt>
    <dgm:pt modelId="{58B8EC73-DB4A-40DF-8982-BAF290C1F184}" type="pres">
      <dgm:prSet presAssocID="{B4B60EB1-ACAF-49D8-B755-32BCB0DD2557}" presName="node" presStyleLbl="node1" presStyleIdx="1" presStyleCnt="4">
        <dgm:presLayoutVars>
          <dgm:bulletEnabled val="1"/>
        </dgm:presLayoutVars>
      </dgm:prSet>
      <dgm:spPr/>
    </dgm:pt>
    <dgm:pt modelId="{6196E197-7633-4D94-BA2D-C6D4DC5371D7}" type="pres">
      <dgm:prSet presAssocID="{C588409F-99E2-4608-9D7D-2C7D4D4BE238}" presName="sibTrans" presStyleCnt="0"/>
      <dgm:spPr/>
    </dgm:pt>
    <dgm:pt modelId="{EF34EDD2-6E57-4177-BA90-F6BAE3E909A4}" type="pres">
      <dgm:prSet presAssocID="{13C8C9A8-75B1-4CEC-ADD4-2E62EAF92F0C}" presName="node" presStyleLbl="node1" presStyleIdx="2" presStyleCnt="4">
        <dgm:presLayoutVars>
          <dgm:bulletEnabled val="1"/>
        </dgm:presLayoutVars>
      </dgm:prSet>
      <dgm:spPr/>
    </dgm:pt>
    <dgm:pt modelId="{F73DE003-6F6E-430F-A0AD-5A61A40088C7}" type="pres">
      <dgm:prSet presAssocID="{04D39720-F3C2-4E74-A107-24E488D8B084}" presName="sibTrans" presStyleCnt="0"/>
      <dgm:spPr/>
    </dgm:pt>
    <dgm:pt modelId="{C7CE3164-18D7-4065-8BE5-FE4F396D038F}" type="pres">
      <dgm:prSet presAssocID="{067DE826-63CE-4F13-B75C-D56A9B560353}" presName="node" presStyleLbl="node1" presStyleIdx="3" presStyleCnt="4">
        <dgm:presLayoutVars>
          <dgm:bulletEnabled val="1"/>
        </dgm:presLayoutVars>
      </dgm:prSet>
      <dgm:spPr/>
    </dgm:pt>
  </dgm:ptLst>
  <dgm:cxnLst>
    <dgm:cxn modelId="{22A48508-032A-4B49-8947-FF5E21B933B3}" srcId="{0EAF6C29-6CC6-4DD1-9105-B4E226808CD8}" destId="{1D995544-40AC-4A90-9C4D-272B577A5DBE}" srcOrd="0" destOrd="0" parTransId="{7869C7DA-DDCB-4586-B89D-0ED4BBE927CF}" sibTransId="{26D7D422-487F-44C9-A599-9F6EAA44AFC1}"/>
    <dgm:cxn modelId="{416C730B-A108-48AC-A3DE-37AA54ACF1BF}" type="presOf" srcId="{B4B60EB1-ACAF-49D8-B755-32BCB0DD2557}" destId="{58B8EC73-DB4A-40DF-8982-BAF290C1F184}" srcOrd="0" destOrd="0" presId="urn:microsoft.com/office/officeart/2005/8/layout/default"/>
    <dgm:cxn modelId="{3CE2063E-DE7F-48A6-AB7A-7D12A8BEA74F}" srcId="{0EAF6C29-6CC6-4DD1-9105-B4E226808CD8}" destId="{067DE826-63CE-4F13-B75C-D56A9B560353}" srcOrd="3" destOrd="0" parTransId="{66502CD3-DCB4-4E3E-8D25-51329AFB64E5}" sibTransId="{B710CF46-276C-4CC3-B7E2-7470A58C097F}"/>
    <dgm:cxn modelId="{5C50663F-199E-4C83-A4D6-4027D25C99BC}" type="presOf" srcId="{067DE826-63CE-4F13-B75C-D56A9B560353}" destId="{C7CE3164-18D7-4065-8BE5-FE4F396D038F}" srcOrd="0" destOrd="0" presId="urn:microsoft.com/office/officeart/2005/8/layout/default"/>
    <dgm:cxn modelId="{75E4734E-4100-4D71-8B74-62EE712AD4DC}" type="presOf" srcId="{1D995544-40AC-4A90-9C4D-272B577A5DBE}" destId="{8B25C332-D925-42E2-8A69-2339CA673D81}" srcOrd="0" destOrd="0" presId="urn:microsoft.com/office/officeart/2005/8/layout/default"/>
    <dgm:cxn modelId="{B935BC4F-FE3D-4C12-9644-3A7ACA4A2688}" type="presOf" srcId="{0EAF6C29-6CC6-4DD1-9105-B4E226808CD8}" destId="{77ED4C73-DDD9-4875-B786-ECCEE5F4DF30}" srcOrd="0" destOrd="0" presId="urn:microsoft.com/office/officeart/2005/8/layout/default"/>
    <dgm:cxn modelId="{60DD3680-E433-4EE2-9390-C82B17E72553}" type="presOf" srcId="{13C8C9A8-75B1-4CEC-ADD4-2E62EAF92F0C}" destId="{EF34EDD2-6E57-4177-BA90-F6BAE3E909A4}" srcOrd="0" destOrd="0" presId="urn:microsoft.com/office/officeart/2005/8/layout/default"/>
    <dgm:cxn modelId="{2711949C-06D4-4238-ACB6-18E28504E626}" srcId="{0EAF6C29-6CC6-4DD1-9105-B4E226808CD8}" destId="{B4B60EB1-ACAF-49D8-B755-32BCB0DD2557}" srcOrd="1" destOrd="0" parTransId="{9A6A6065-BFE6-43CF-B351-A1942A75D0C6}" sibTransId="{C588409F-99E2-4608-9D7D-2C7D4D4BE238}"/>
    <dgm:cxn modelId="{7D3D09E3-3F3F-464E-BE18-7C5BA1E5511F}" srcId="{0EAF6C29-6CC6-4DD1-9105-B4E226808CD8}" destId="{13C8C9A8-75B1-4CEC-ADD4-2E62EAF92F0C}" srcOrd="2" destOrd="0" parTransId="{B119BD64-B26D-4B12-A694-18F8110B5142}" sibTransId="{04D39720-F3C2-4E74-A107-24E488D8B084}"/>
    <dgm:cxn modelId="{79B3B49A-8D02-4426-B057-AFB272B302D1}" type="presParOf" srcId="{77ED4C73-DDD9-4875-B786-ECCEE5F4DF30}" destId="{8B25C332-D925-42E2-8A69-2339CA673D81}" srcOrd="0" destOrd="0" presId="urn:microsoft.com/office/officeart/2005/8/layout/default"/>
    <dgm:cxn modelId="{39713EC3-F369-478D-8F4F-11E43176E9D3}" type="presParOf" srcId="{77ED4C73-DDD9-4875-B786-ECCEE5F4DF30}" destId="{7F5631DA-E410-452C-85EB-8CFA3B7F94A4}" srcOrd="1" destOrd="0" presId="urn:microsoft.com/office/officeart/2005/8/layout/default"/>
    <dgm:cxn modelId="{E0DD7369-8552-41CA-B96A-2EE79C3DB961}" type="presParOf" srcId="{77ED4C73-DDD9-4875-B786-ECCEE5F4DF30}" destId="{58B8EC73-DB4A-40DF-8982-BAF290C1F184}" srcOrd="2" destOrd="0" presId="urn:microsoft.com/office/officeart/2005/8/layout/default"/>
    <dgm:cxn modelId="{70F87959-9423-49C0-A565-EEB6CC731A62}" type="presParOf" srcId="{77ED4C73-DDD9-4875-B786-ECCEE5F4DF30}" destId="{6196E197-7633-4D94-BA2D-C6D4DC5371D7}" srcOrd="3" destOrd="0" presId="urn:microsoft.com/office/officeart/2005/8/layout/default"/>
    <dgm:cxn modelId="{5AA78638-BFFB-41C0-B987-08ED6B9D13AD}" type="presParOf" srcId="{77ED4C73-DDD9-4875-B786-ECCEE5F4DF30}" destId="{EF34EDD2-6E57-4177-BA90-F6BAE3E909A4}" srcOrd="4" destOrd="0" presId="urn:microsoft.com/office/officeart/2005/8/layout/default"/>
    <dgm:cxn modelId="{B17BC94F-6214-42D7-9C9E-51DFB772B15C}" type="presParOf" srcId="{77ED4C73-DDD9-4875-B786-ECCEE5F4DF30}" destId="{F73DE003-6F6E-430F-A0AD-5A61A40088C7}" srcOrd="5" destOrd="0" presId="urn:microsoft.com/office/officeart/2005/8/layout/default"/>
    <dgm:cxn modelId="{F0E48C5B-FF1D-4998-A162-6E1834BD713D}" type="presParOf" srcId="{77ED4C73-DDD9-4875-B786-ECCEE5F4DF30}" destId="{C7CE3164-18D7-4065-8BE5-FE4F396D038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72703A-9011-4532-9287-A77FA5D6E8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AEEE7-38CA-4443-802B-8C2E6FB97322}">
      <dgm:prSet phldrT="[Text]"/>
      <dgm:spPr/>
      <dgm:t>
        <a:bodyPr/>
        <a:lstStyle/>
        <a:p>
          <a:r>
            <a:rPr lang="en-US" dirty="0"/>
            <a:t>Trigger (when a new tweet is posted)</a:t>
          </a:r>
        </a:p>
      </dgm:t>
    </dgm:pt>
    <dgm:pt modelId="{D3DCA135-5BAA-43D3-88B5-FC44791CB755}" type="parTrans" cxnId="{7077B8DC-3144-4310-8316-F72CE769AFDA}">
      <dgm:prSet/>
      <dgm:spPr/>
      <dgm:t>
        <a:bodyPr/>
        <a:lstStyle/>
        <a:p>
          <a:endParaRPr lang="en-US"/>
        </a:p>
      </dgm:t>
    </dgm:pt>
    <dgm:pt modelId="{014C6DB6-B33C-4D1E-93C4-469ED3E1EC18}" type="sibTrans" cxnId="{7077B8DC-3144-4310-8316-F72CE769AFDA}">
      <dgm:prSet/>
      <dgm:spPr/>
      <dgm:t>
        <a:bodyPr/>
        <a:lstStyle/>
        <a:p>
          <a:endParaRPr lang="en-US"/>
        </a:p>
      </dgm:t>
    </dgm:pt>
    <dgm:pt modelId="{A91DFA43-C013-4ECF-BB66-A8A49206BF39}">
      <dgm:prSet phldrT="[Text]"/>
      <dgm:spPr/>
      <dgm:t>
        <a:bodyPr/>
        <a:lstStyle/>
        <a:p>
          <a:r>
            <a:rPr lang="en-US" dirty="0"/>
            <a:t>Action (detect sentiment)</a:t>
          </a:r>
        </a:p>
      </dgm:t>
    </dgm:pt>
    <dgm:pt modelId="{017078B1-D913-4B06-AC36-937468C54780}" type="parTrans" cxnId="{BED20C59-4C14-4A5A-B099-63CE1D240FE5}">
      <dgm:prSet/>
      <dgm:spPr/>
      <dgm:t>
        <a:bodyPr/>
        <a:lstStyle/>
        <a:p>
          <a:endParaRPr lang="en-US"/>
        </a:p>
      </dgm:t>
    </dgm:pt>
    <dgm:pt modelId="{A0FC13CB-AABD-4480-A3C9-A5CA996C197D}" type="sibTrans" cxnId="{BED20C59-4C14-4A5A-B099-63CE1D240FE5}">
      <dgm:prSet/>
      <dgm:spPr/>
      <dgm:t>
        <a:bodyPr/>
        <a:lstStyle/>
        <a:p>
          <a:endParaRPr lang="en-US"/>
        </a:p>
      </dgm:t>
    </dgm:pt>
    <dgm:pt modelId="{AD7C3C9D-D698-4772-8B4C-1F4FDA479F7D}">
      <dgm:prSet phldrT="[Text]"/>
      <dgm:spPr/>
      <dgm:t>
        <a:bodyPr/>
        <a:lstStyle/>
        <a:p>
          <a:r>
            <a:rPr lang="en-US" dirty="0"/>
            <a:t>Action (insert row)</a:t>
          </a:r>
        </a:p>
      </dgm:t>
    </dgm:pt>
    <dgm:pt modelId="{3DB0FAF7-3D5E-4948-9B6A-0A75DDF687B2}" type="parTrans" cxnId="{45D9B2FF-3E20-49A6-B35F-B200D0518147}">
      <dgm:prSet/>
      <dgm:spPr/>
      <dgm:t>
        <a:bodyPr/>
        <a:lstStyle/>
        <a:p>
          <a:endParaRPr lang="en-US"/>
        </a:p>
      </dgm:t>
    </dgm:pt>
    <dgm:pt modelId="{96E141C3-D568-4439-84D7-DD4E166B9983}" type="sibTrans" cxnId="{45D9B2FF-3E20-49A6-B35F-B200D0518147}">
      <dgm:prSet/>
      <dgm:spPr/>
      <dgm:t>
        <a:bodyPr/>
        <a:lstStyle/>
        <a:p>
          <a:endParaRPr lang="en-US"/>
        </a:p>
      </dgm:t>
    </dgm:pt>
    <dgm:pt modelId="{15166473-1CDC-4407-87D3-9FD1E142DCC6}">
      <dgm:prSet phldrT="[Text]"/>
      <dgm:spPr/>
      <dgm:t>
        <a:bodyPr/>
        <a:lstStyle/>
        <a:p>
          <a:r>
            <a:rPr lang="en-US" dirty="0"/>
            <a:t>Action (send email)</a:t>
          </a:r>
        </a:p>
      </dgm:t>
    </dgm:pt>
    <dgm:pt modelId="{A2CBAFEB-F699-46E5-98E5-8443736B5055}" type="parTrans" cxnId="{17613FBD-9605-485B-8CDE-E11540FB2451}">
      <dgm:prSet/>
      <dgm:spPr/>
      <dgm:t>
        <a:bodyPr/>
        <a:lstStyle/>
        <a:p>
          <a:endParaRPr lang="en-US"/>
        </a:p>
      </dgm:t>
    </dgm:pt>
    <dgm:pt modelId="{3E357C34-3B73-4F31-B680-A4BB83A3241A}" type="sibTrans" cxnId="{17613FBD-9605-485B-8CDE-E11540FB2451}">
      <dgm:prSet/>
      <dgm:spPr/>
      <dgm:t>
        <a:bodyPr/>
        <a:lstStyle/>
        <a:p>
          <a:endParaRPr lang="en-US"/>
        </a:p>
      </dgm:t>
    </dgm:pt>
    <dgm:pt modelId="{7C29A319-7B12-4EE5-A4DB-9F3550FDFEEF}" type="pres">
      <dgm:prSet presAssocID="{4472703A-9011-4532-9287-A77FA5D6E8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353A87-5F79-4F08-8C7C-C480F063AED2}" type="pres">
      <dgm:prSet presAssocID="{973AEEE7-38CA-4443-802B-8C2E6FB97322}" presName="hierRoot1" presStyleCnt="0"/>
      <dgm:spPr/>
    </dgm:pt>
    <dgm:pt modelId="{D0B79CDE-78AD-4BAC-A3C2-B868AB5DF5F7}" type="pres">
      <dgm:prSet presAssocID="{973AEEE7-38CA-4443-802B-8C2E6FB97322}" presName="composite" presStyleCnt="0"/>
      <dgm:spPr/>
    </dgm:pt>
    <dgm:pt modelId="{E67677E0-F3CC-439D-98BF-A3E5B3A954FD}" type="pres">
      <dgm:prSet presAssocID="{973AEEE7-38CA-4443-802B-8C2E6FB97322}" presName="background" presStyleLbl="node0" presStyleIdx="0" presStyleCnt="1"/>
      <dgm:spPr/>
    </dgm:pt>
    <dgm:pt modelId="{B381022A-7A2E-4D4A-8A20-EB7F5C1FB37E}" type="pres">
      <dgm:prSet presAssocID="{973AEEE7-38CA-4443-802B-8C2E6FB97322}" presName="text" presStyleLbl="fgAcc0" presStyleIdx="0" presStyleCnt="1">
        <dgm:presLayoutVars>
          <dgm:chPref val="3"/>
        </dgm:presLayoutVars>
      </dgm:prSet>
      <dgm:spPr/>
    </dgm:pt>
    <dgm:pt modelId="{5B8DFCE0-7FEA-46C9-8FFC-9F8766FBC336}" type="pres">
      <dgm:prSet presAssocID="{973AEEE7-38CA-4443-802B-8C2E6FB97322}" presName="hierChild2" presStyleCnt="0"/>
      <dgm:spPr/>
    </dgm:pt>
    <dgm:pt modelId="{BF3BE88D-06A9-475D-9C5B-41038D11BE2E}" type="pres">
      <dgm:prSet presAssocID="{017078B1-D913-4B06-AC36-937468C54780}" presName="Name10" presStyleLbl="parChTrans1D2" presStyleIdx="0" presStyleCnt="1"/>
      <dgm:spPr/>
    </dgm:pt>
    <dgm:pt modelId="{CB5D5D62-ECD2-4B7E-985A-985ED83C2A39}" type="pres">
      <dgm:prSet presAssocID="{A91DFA43-C013-4ECF-BB66-A8A49206BF39}" presName="hierRoot2" presStyleCnt="0"/>
      <dgm:spPr/>
    </dgm:pt>
    <dgm:pt modelId="{31590F21-58AE-445D-B3C8-9F74D63E415D}" type="pres">
      <dgm:prSet presAssocID="{A91DFA43-C013-4ECF-BB66-A8A49206BF39}" presName="composite2" presStyleCnt="0"/>
      <dgm:spPr/>
    </dgm:pt>
    <dgm:pt modelId="{A151F302-62BF-489A-BA37-4AA831B9AEF7}" type="pres">
      <dgm:prSet presAssocID="{A91DFA43-C013-4ECF-BB66-A8A49206BF39}" presName="background2" presStyleLbl="node2" presStyleIdx="0" presStyleCnt="1"/>
      <dgm:spPr/>
    </dgm:pt>
    <dgm:pt modelId="{A05769D1-B614-4CDE-9F0C-8D86BB50E390}" type="pres">
      <dgm:prSet presAssocID="{A91DFA43-C013-4ECF-BB66-A8A49206BF39}" presName="text2" presStyleLbl="fgAcc2" presStyleIdx="0" presStyleCnt="1">
        <dgm:presLayoutVars>
          <dgm:chPref val="3"/>
        </dgm:presLayoutVars>
      </dgm:prSet>
      <dgm:spPr/>
    </dgm:pt>
    <dgm:pt modelId="{9212D705-EB8B-42B4-94CF-3DEA51DFBB04}" type="pres">
      <dgm:prSet presAssocID="{A91DFA43-C013-4ECF-BB66-A8A49206BF39}" presName="hierChild3" presStyleCnt="0"/>
      <dgm:spPr/>
    </dgm:pt>
    <dgm:pt modelId="{A1903120-B71B-4449-88DC-BCD0FEEF43DE}" type="pres">
      <dgm:prSet presAssocID="{3DB0FAF7-3D5E-4948-9B6A-0A75DDF687B2}" presName="Name17" presStyleLbl="parChTrans1D3" presStyleIdx="0" presStyleCnt="2"/>
      <dgm:spPr/>
    </dgm:pt>
    <dgm:pt modelId="{5A050DF9-C0A3-44AE-83AC-5CAEA7F7FB3C}" type="pres">
      <dgm:prSet presAssocID="{AD7C3C9D-D698-4772-8B4C-1F4FDA479F7D}" presName="hierRoot3" presStyleCnt="0"/>
      <dgm:spPr/>
    </dgm:pt>
    <dgm:pt modelId="{3B2F9B42-EF02-45A4-86DD-2D0097299822}" type="pres">
      <dgm:prSet presAssocID="{AD7C3C9D-D698-4772-8B4C-1F4FDA479F7D}" presName="composite3" presStyleCnt="0"/>
      <dgm:spPr/>
    </dgm:pt>
    <dgm:pt modelId="{BDBC350F-D13D-458D-B793-95F5CBE9554A}" type="pres">
      <dgm:prSet presAssocID="{AD7C3C9D-D698-4772-8B4C-1F4FDA479F7D}" presName="background3" presStyleLbl="node3" presStyleIdx="0" presStyleCnt="2"/>
      <dgm:spPr/>
    </dgm:pt>
    <dgm:pt modelId="{BE8D3BDE-7AED-4FE0-A6A9-A8BD7D0088A3}" type="pres">
      <dgm:prSet presAssocID="{AD7C3C9D-D698-4772-8B4C-1F4FDA479F7D}" presName="text3" presStyleLbl="fgAcc3" presStyleIdx="0" presStyleCnt="2">
        <dgm:presLayoutVars>
          <dgm:chPref val="3"/>
        </dgm:presLayoutVars>
      </dgm:prSet>
      <dgm:spPr/>
    </dgm:pt>
    <dgm:pt modelId="{970E6A04-E420-4848-AFE7-B29666C40E16}" type="pres">
      <dgm:prSet presAssocID="{AD7C3C9D-D698-4772-8B4C-1F4FDA479F7D}" presName="hierChild4" presStyleCnt="0"/>
      <dgm:spPr/>
    </dgm:pt>
    <dgm:pt modelId="{50CAA523-614A-4C56-9B72-F0558BF2F8EC}" type="pres">
      <dgm:prSet presAssocID="{A2CBAFEB-F699-46E5-98E5-8443736B5055}" presName="Name17" presStyleLbl="parChTrans1D3" presStyleIdx="1" presStyleCnt="2"/>
      <dgm:spPr/>
    </dgm:pt>
    <dgm:pt modelId="{3EF19ADB-1F49-415A-B450-7CFF8C2F754B}" type="pres">
      <dgm:prSet presAssocID="{15166473-1CDC-4407-87D3-9FD1E142DCC6}" presName="hierRoot3" presStyleCnt="0"/>
      <dgm:spPr/>
    </dgm:pt>
    <dgm:pt modelId="{212BC021-69A7-4872-BE79-BF0113D68690}" type="pres">
      <dgm:prSet presAssocID="{15166473-1CDC-4407-87D3-9FD1E142DCC6}" presName="composite3" presStyleCnt="0"/>
      <dgm:spPr/>
    </dgm:pt>
    <dgm:pt modelId="{D8A6B94F-1663-457C-A6DE-7B59097D9877}" type="pres">
      <dgm:prSet presAssocID="{15166473-1CDC-4407-87D3-9FD1E142DCC6}" presName="background3" presStyleLbl="node3" presStyleIdx="1" presStyleCnt="2"/>
      <dgm:spPr/>
    </dgm:pt>
    <dgm:pt modelId="{35EABF46-38E9-4BFE-AF6E-9E5B9859C5DC}" type="pres">
      <dgm:prSet presAssocID="{15166473-1CDC-4407-87D3-9FD1E142DCC6}" presName="text3" presStyleLbl="fgAcc3" presStyleIdx="1" presStyleCnt="2">
        <dgm:presLayoutVars>
          <dgm:chPref val="3"/>
        </dgm:presLayoutVars>
      </dgm:prSet>
      <dgm:spPr/>
    </dgm:pt>
    <dgm:pt modelId="{E180B23E-80DE-4CFB-9F26-E9375482A4A5}" type="pres">
      <dgm:prSet presAssocID="{15166473-1CDC-4407-87D3-9FD1E142DCC6}" presName="hierChild4" presStyleCnt="0"/>
      <dgm:spPr/>
    </dgm:pt>
  </dgm:ptLst>
  <dgm:cxnLst>
    <dgm:cxn modelId="{1A974E02-C17A-41D8-B05D-36E4F066F75A}" type="presOf" srcId="{A91DFA43-C013-4ECF-BB66-A8A49206BF39}" destId="{A05769D1-B614-4CDE-9F0C-8D86BB50E390}" srcOrd="0" destOrd="0" presId="urn:microsoft.com/office/officeart/2005/8/layout/hierarchy1"/>
    <dgm:cxn modelId="{FD8CCC67-6327-41A3-B061-3E2FACA0515B}" type="presOf" srcId="{3DB0FAF7-3D5E-4948-9B6A-0A75DDF687B2}" destId="{A1903120-B71B-4449-88DC-BCD0FEEF43DE}" srcOrd="0" destOrd="0" presId="urn:microsoft.com/office/officeart/2005/8/layout/hierarchy1"/>
    <dgm:cxn modelId="{85342A70-A92B-4ED7-BAFA-EA6574E12A32}" type="presOf" srcId="{AD7C3C9D-D698-4772-8B4C-1F4FDA479F7D}" destId="{BE8D3BDE-7AED-4FE0-A6A9-A8BD7D0088A3}" srcOrd="0" destOrd="0" presId="urn:microsoft.com/office/officeart/2005/8/layout/hierarchy1"/>
    <dgm:cxn modelId="{BED20C59-4C14-4A5A-B099-63CE1D240FE5}" srcId="{973AEEE7-38CA-4443-802B-8C2E6FB97322}" destId="{A91DFA43-C013-4ECF-BB66-A8A49206BF39}" srcOrd="0" destOrd="0" parTransId="{017078B1-D913-4B06-AC36-937468C54780}" sibTransId="{A0FC13CB-AABD-4480-A3C9-A5CA996C197D}"/>
    <dgm:cxn modelId="{8302D18A-934D-42C8-A869-9DB69C4F7E89}" type="presOf" srcId="{973AEEE7-38CA-4443-802B-8C2E6FB97322}" destId="{B381022A-7A2E-4D4A-8A20-EB7F5C1FB37E}" srcOrd="0" destOrd="0" presId="urn:microsoft.com/office/officeart/2005/8/layout/hierarchy1"/>
    <dgm:cxn modelId="{3E358DA6-ACEF-4C63-9DA9-70EC450E8E35}" type="presOf" srcId="{017078B1-D913-4B06-AC36-937468C54780}" destId="{BF3BE88D-06A9-475D-9C5B-41038D11BE2E}" srcOrd="0" destOrd="0" presId="urn:microsoft.com/office/officeart/2005/8/layout/hierarchy1"/>
    <dgm:cxn modelId="{17613FBD-9605-485B-8CDE-E11540FB2451}" srcId="{A91DFA43-C013-4ECF-BB66-A8A49206BF39}" destId="{15166473-1CDC-4407-87D3-9FD1E142DCC6}" srcOrd="1" destOrd="0" parTransId="{A2CBAFEB-F699-46E5-98E5-8443736B5055}" sibTransId="{3E357C34-3B73-4F31-B680-A4BB83A3241A}"/>
    <dgm:cxn modelId="{493620D7-9B10-4FFC-BBEE-B64476F4C881}" type="presOf" srcId="{4472703A-9011-4532-9287-A77FA5D6E898}" destId="{7C29A319-7B12-4EE5-A4DB-9F3550FDFEEF}" srcOrd="0" destOrd="0" presId="urn:microsoft.com/office/officeart/2005/8/layout/hierarchy1"/>
    <dgm:cxn modelId="{7077B8DC-3144-4310-8316-F72CE769AFDA}" srcId="{4472703A-9011-4532-9287-A77FA5D6E898}" destId="{973AEEE7-38CA-4443-802B-8C2E6FB97322}" srcOrd="0" destOrd="0" parTransId="{D3DCA135-5BAA-43D3-88B5-FC44791CB755}" sibTransId="{014C6DB6-B33C-4D1E-93C4-469ED3E1EC18}"/>
    <dgm:cxn modelId="{84E09BEC-E2DD-41A2-88C6-1E0F9DBEB5C3}" type="presOf" srcId="{15166473-1CDC-4407-87D3-9FD1E142DCC6}" destId="{35EABF46-38E9-4BFE-AF6E-9E5B9859C5DC}" srcOrd="0" destOrd="0" presId="urn:microsoft.com/office/officeart/2005/8/layout/hierarchy1"/>
    <dgm:cxn modelId="{B0A696F2-CBBD-40FD-A9E5-682B843780E5}" type="presOf" srcId="{A2CBAFEB-F699-46E5-98E5-8443736B5055}" destId="{50CAA523-614A-4C56-9B72-F0558BF2F8EC}" srcOrd="0" destOrd="0" presId="urn:microsoft.com/office/officeart/2005/8/layout/hierarchy1"/>
    <dgm:cxn modelId="{45D9B2FF-3E20-49A6-B35F-B200D0518147}" srcId="{A91DFA43-C013-4ECF-BB66-A8A49206BF39}" destId="{AD7C3C9D-D698-4772-8B4C-1F4FDA479F7D}" srcOrd="0" destOrd="0" parTransId="{3DB0FAF7-3D5E-4948-9B6A-0A75DDF687B2}" sibTransId="{96E141C3-D568-4439-84D7-DD4E166B9983}"/>
    <dgm:cxn modelId="{BB3DCC6B-B04E-4C22-9996-9B41EF628A1C}" type="presParOf" srcId="{7C29A319-7B12-4EE5-A4DB-9F3550FDFEEF}" destId="{8C353A87-5F79-4F08-8C7C-C480F063AED2}" srcOrd="0" destOrd="0" presId="urn:microsoft.com/office/officeart/2005/8/layout/hierarchy1"/>
    <dgm:cxn modelId="{DCB8F065-1B57-437A-A5DC-B554677AEF99}" type="presParOf" srcId="{8C353A87-5F79-4F08-8C7C-C480F063AED2}" destId="{D0B79CDE-78AD-4BAC-A3C2-B868AB5DF5F7}" srcOrd="0" destOrd="0" presId="urn:microsoft.com/office/officeart/2005/8/layout/hierarchy1"/>
    <dgm:cxn modelId="{89643A91-32CF-4653-B9F7-C55E934CFE82}" type="presParOf" srcId="{D0B79CDE-78AD-4BAC-A3C2-B868AB5DF5F7}" destId="{E67677E0-F3CC-439D-98BF-A3E5B3A954FD}" srcOrd="0" destOrd="0" presId="urn:microsoft.com/office/officeart/2005/8/layout/hierarchy1"/>
    <dgm:cxn modelId="{EB38E131-D2B1-424A-8214-475BC9CECFA5}" type="presParOf" srcId="{D0B79CDE-78AD-4BAC-A3C2-B868AB5DF5F7}" destId="{B381022A-7A2E-4D4A-8A20-EB7F5C1FB37E}" srcOrd="1" destOrd="0" presId="urn:microsoft.com/office/officeart/2005/8/layout/hierarchy1"/>
    <dgm:cxn modelId="{F0BA34B5-F028-41D4-A10D-639DE7C16371}" type="presParOf" srcId="{8C353A87-5F79-4F08-8C7C-C480F063AED2}" destId="{5B8DFCE0-7FEA-46C9-8FFC-9F8766FBC336}" srcOrd="1" destOrd="0" presId="urn:microsoft.com/office/officeart/2005/8/layout/hierarchy1"/>
    <dgm:cxn modelId="{6D92ADF0-D568-415B-982D-D2B87AA2F9F4}" type="presParOf" srcId="{5B8DFCE0-7FEA-46C9-8FFC-9F8766FBC336}" destId="{BF3BE88D-06A9-475D-9C5B-41038D11BE2E}" srcOrd="0" destOrd="0" presId="urn:microsoft.com/office/officeart/2005/8/layout/hierarchy1"/>
    <dgm:cxn modelId="{8E7F7D1A-EC56-4CD7-AF03-FE1FFE0D99FB}" type="presParOf" srcId="{5B8DFCE0-7FEA-46C9-8FFC-9F8766FBC336}" destId="{CB5D5D62-ECD2-4B7E-985A-985ED83C2A39}" srcOrd="1" destOrd="0" presId="urn:microsoft.com/office/officeart/2005/8/layout/hierarchy1"/>
    <dgm:cxn modelId="{741D73C7-67A5-4BC7-9D8A-4B7F9A86A969}" type="presParOf" srcId="{CB5D5D62-ECD2-4B7E-985A-985ED83C2A39}" destId="{31590F21-58AE-445D-B3C8-9F74D63E415D}" srcOrd="0" destOrd="0" presId="urn:microsoft.com/office/officeart/2005/8/layout/hierarchy1"/>
    <dgm:cxn modelId="{EFC9B49A-F320-4D44-95DD-A860D9A8B1FD}" type="presParOf" srcId="{31590F21-58AE-445D-B3C8-9F74D63E415D}" destId="{A151F302-62BF-489A-BA37-4AA831B9AEF7}" srcOrd="0" destOrd="0" presId="urn:microsoft.com/office/officeart/2005/8/layout/hierarchy1"/>
    <dgm:cxn modelId="{E60CD701-7167-4046-B1E1-9925CE9240DE}" type="presParOf" srcId="{31590F21-58AE-445D-B3C8-9F74D63E415D}" destId="{A05769D1-B614-4CDE-9F0C-8D86BB50E390}" srcOrd="1" destOrd="0" presId="urn:microsoft.com/office/officeart/2005/8/layout/hierarchy1"/>
    <dgm:cxn modelId="{0E5FB709-D063-4446-A591-FCDF60AE6EF0}" type="presParOf" srcId="{CB5D5D62-ECD2-4B7E-985A-985ED83C2A39}" destId="{9212D705-EB8B-42B4-94CF-3DEA51DFBB04}" srcOrd="1" destOrd="0" presId="urn:microsoft.com/office/officeart/2005/8/layout/hierarchy1"/>
    <dgm:cxn modelId="{32F7093F-47B6-4FE1-B4B1-D28D21F09A2E}" type="presParOf" srcId="{9212D705-EB8B-42B4-94CF-3DEA51DFBB04}" destId="{A1903120-B71B-4449-88DC-BCD0FEEF43DE}" srcOrd="0" destOrd="0" presId="urn:microsoft.com/office/officeart/2005/8/layout/hierarchy1"/>
    <dgm:cxn modelId="{C337CFA3-60A7-462E-845A-B301E354E8D7}" type="presParOf" srcId="{9212D705-EB8B-42B4-94CF-3DEA51DFBB04}" destId="{5A050DF9-C0A3-44AE-83AC-5CAEA7F7FB3C}" srcOrd="1" destOrd="0" presId="urn:microsoft.com/office/officeart/2005/8/layout/hierarchy1"/>
    <dgm:cxn modelId="{68401ED7-6438-4696-9F6D-899E88281A86}" type="presParOf" srcId="{5A050DF9-C0A3-44AE-83AC-5CAEA7F7FB3C}" destId="{3B2F9B42-EF02-45A4-86DD-2D0097299822}" srcOrd="0" destOrd="0" presId="urn:microsoft.com/office/officeart/2005/8/layout/hierarchy1"/>
    <dgm:cxn modelId="{1F9165E3-DF97-431F-A6D1-CB29649F07A4}" type="presParOf" srcId="{3B2F9B42-EF02-45A4-86DD-2D0097299822}" destId="{BDBC350F-D13D-458D-B793-95F5CBE9554A}" srcOrd="0" destOrd="0" presId="urn:microsoft.com/office/officeart/2005/8/layout/hierarchy1"/>
    <dgm:cxn modelId="{9FE97B57-FE4C-40F5-A2B0-94E70734920F}" type="presParOf" srcId="{3B2F9B42-EF02-45A4-86DD-2D0097299822}" destId="{BE8D3BDE-7AED-4FE0-A6A9-A8BD7D0088A3}" srcOrd="1" destOrd="0" presId="urn:microsoft.com/office/officeart/2005/8/layout/hierarchy1"/>
    <dgm:cxn modelId="{68D82BA7-11E1-43EE-85C5-53D0690F3105}" type="presParOf" srcId="{5A050DF9-C0A3-44AE-83AC-5CAEA7F7FB3C}" destId="{970E6A04-E420-4848-AFE7-B29666C40E16}" srcOrd="1" destOrd="0" presId="urn:microsoft.com/office/officeart/2005/8/layout/hierarchy1"/>
    <dgm:cxn modelId="{02375F92-B77B-4C71-A25C-C1D1F1F9F07D}" type="presParOf" srcId="{9212D705-EB8B-42B4-94CF-3DEA51DFBB04}" destId="{50CAA523-614A-4C56-9B72-F0558BF2F8EC}" srcOrd="2" destOrd="0" presId="urn:microsoft.com/office/officeart/2005/8/layout/hierarchy1"/>
    <dgm:cxn modelId="{E30E771A-33C7-4C5C-A364-F3FA99498112}" type="presParOf" srcId="{9212D705-EB8B-42B4-94CF-3DEA51DFBB04}" destId="{3EF19ADB-1F49-415A-B450-7CFF8C2F754B}" srcOrd="3" destOrd="0" presId="urn:microsoft.com/office/officeart/2005/8/layout/hierarchy1"/>
    <dgm:cxn modelId="{B66EE441-1D8A-4F1D-B4F9-1340AE391996}" type="presParOf" srcId="{3EF19ADB-1F49-415A-B450-7CFF8C2F754B}" destId="{212BC021-69A7-4872-BE79-BF0113D68690}" srcOrd="0" destOrd="0" presId="urn:microsoft.com/office/officeart/2005/8/layout/hierarchy1"/>
    <dgm:cxn modelId="{14F37A2E-1041-4289-BC22-A42C85C89472}" type="presParOf" srcId="{212BC021-69A7-4872-BE79-BF0113D68690}" destId="{D8A6B94F-1663-457C-A6DE-7B59097D9877}" srcOrd="0" destOrd="0" presId="urn:microsoft.com/office/officeart/2005/8/layout/hierarchy1"/>
    <dgm:cxn modelId="{438DCAFA-A9DA-4AEF-A3DC-D883C736FD54}" type="presParOf" srcId="{212BC021-69A7-4872-BE79-BF0113D68690}" destId="{35EABF46-38E9-4BFE-AF6E-9E5B9859C5DC}" srcOrd="1" destOrd="0" presId="urn:microsoft.com/office/officeart/2005/8/layout/hierarchy1"/>
    <dgm:cxn modelId="{EA07A2EF-59A3-4FE9-BA07-CB0CBEFB5AD7}" type="presParOf" srcId="{3EF19ADB-1F49-415A-B450-7CFF8C2F754B}" destId="{E180B23E-80DE-4CFB-9F26-E9375482A4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5AB417-B402-4054-BF81-A7A76A0C135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C57EBF-855C-4C5D-A5C6-3F5E421DA341}">
      <dgm:prSet/>
      <dgm:spPr/>
      <dgm:t>
        <a:bodyPr/>
        <a:lstStyle/>
        <a:p>
          <a:r>
            <a:rPr lang="en-US"/>
            <a:t>ARM Templates</a:t>
          </a:r>
        </a:p>
      </dgm:t>
    </dgm:pt>
    <dgm:pt modelId="{3806BDAC-A2A5-432A-AFB0-CBAF280361FF}" type="parTrans" cxnId="{F82AB500-59B4-41E3-8160-3A2B82F60F1A}">
      <dgm:prSet/>
      <dgm:spPr/>
      <dgm:t>
        <a:bodyPr/>
        <a:lstStyle/>
        <a:p>
          <a:endParaRPr lang="en-US"/>
        </a:p>
      </dgm:t>
    </dgm:pt>
    <dgm:pt modelId="{E72A105C-A2F9-408C-94FB-F6C11BBA1275}" type="sibTrans" cxnId="{F82AB500-59B4-41E3-8160-3A2B82F60F1A}">
      <dgm:prSet/>
      <dgm:spPr/>
      <dgm:t>
        <a:bodyPr/>
        <a:lstStyle/>
        <a:p>
          <a:endParaRPr lang="en-US"/>
        </a:p>
      </dgm:t>
    </dgm:pt>
    <dgm:pt modelId="{506C00C6-E810-46FD-96C4-60EABBF0EECE}">
      <dgm:prSet/>
      <dgm:spPr/>
      <dgm:t>
        <a:bodyPr/>
        <a:lstStyle/>
        <a:p>
          <a:r>
            <a:rPr lang="en-US"/>
            <a:t>Terraform</a:t>
          </a:r>
        </a:p>
      </dgm:t>
    </dgm:pt>
    <dgm:pt modelId="{53A7B66E-0459-4B38-807A-71E595F5D4E6}" type="parTrans" cxnId="{C1A16B9E-E14A-439D-9244-B53E6867E9C5}">
      <dgm:prSet/>
      <dgm:spPr/>
      <dgm:t>
        <a:bodyPr/>
        <a:lstStyle/>
        <a:p>
          <a:endParaRPr lang="en-US"/>
        </a:p>
      </dgm:t>
    </dgm:pt>
    <dgm:pt modelId="{5A988A3D-76EB-4897-A498-5BD8606E7368}" type="sibTrans" cxnId="{C1A16B9E-E14A-439D-9244-B53E6867E9C5}">
      <dgm:prSet/>
      <dgm:spPr/>
      <dgm:t>
        <a:bodyPr/>
        <a:lstStyle/>
        <a:p>
          <a:endParaRPr lang="en-US"/>
        </a:p>
      </dgm:t>
    </dgm:pt>
    <dgm:pt modelId="{1D22D89C-9204-4CCF-B3FF-1E3D5A6E9F83}">
      <dgm:prSet/>
      <dgm:spPr/>
      <dgm:t>
        <a:bodyPr/>
        <a:lstStyle/>
        <a:p>
          <a:r>
            <a:rPr lang="en-US"/>
            <a:t>Copy-Paste-Pray</a:t>
          </a:r>
        </a:p>
      </dgm:t>
    </dgm:pt>
    <dgm:pt modelId="{285B785A-2956-4665-A0CD-6D8D664F56FB}" type="parTrans" cxnId="{3FC67AB4-4CF3-466C-84A3-3909AF6F5A2F}">
      <dgm:prSet/>
      <dgm:spPr/>
      <dgm:t>
        <a:bodyPr/>
        <a:lstStyle/>
        <a:p>
          <a:endParaRPr lang="en-US"/>
        </a:p>
      </dgm:t>
    </dgm:pt>
    <dgm:pt modelId="{13D91A3A-B873-45D6-8DA8-75BC0F4DB0F6}" type="sibTrans" cxnId="{3FC67AB4-4CF3-466C-84A3-3909AF6F5A2F}">
      <dgm:prSet/>
      <dgm:spPr/>
      <dgm:t>
        <a:bodyPr/>
        <a:lstStyle/>
        <a:p>
          <a:endParaRPr lang="en-US"/>
        </a:p>
      </dgm:t>
    </dgm:pt>
    <dgm:pt modelId="{6E0D52E1-1E24-46C4-9133-35863D2908E4}" type="pres">
      <dgm:prSet presAssocID="{6D5AB417-B402-4054-BF81-A7A76A0C135F}" presName="linear" presStyleCnt="0">
        <dgm:presLayoutVars>
          <dgm:dir/>
          <dgm:animLvl val="lvl"/>
          <dgm:resizeHandles val="exact"/>
        </dgm:presLayoutVars>
      </dgm:prSet>
      <dgm:spPr/>
    </dgm:pt>
    <dgm:pt modelId="{D589E68C-4CA5-4C7F-B59E-69929652359C}" type="pres">
      <dgm:prSet presAssocID="{03C57EBF-855C-4C5D-A5C6-3F5E421DA341}" presName="parentLin" presStyleCnt="0"/>
      <dgm:spPr/>
    </dgm:pt>
    <dgm:pt modelId="{7960227D-CAC4-4ED2-89D0-B070AF6491AE}" type="pres">
      <dgm:prSet presAssocID="{03C57EBF-855C-4C5D-A5C6-3F5E421DA341}" presName="parentLeftMargin" presStyleLbl="node1" presStyleIdx="0" presStyleCnt="3"/>
      <dgm:spPr/>
    </dgm:pt>
    <dgm:pt modelId="{DF0BCFDE-C0CF-4120-AD4C-E6C393266065}" type="pres">
      <dgm:prSet presAssocID="{03C57EBF-855C-4C5D-A5C6-3F5E421DA3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034FF9-70CA-47CE-8A7E-36FEAA0D0AC3}" type="pres">
      <dgm:prSet presAssocID="{03C57EBF-855C-4C5D-A5C6-3F5E421DA341}" presName="negativeSpace" presStyleCnt="0"/>
      <dgm:spPr/>
    </dgm:pt>
    <dgm:pt modelId="{AD3BEDDC-F7D5-4A51-8308-C4E75F8B0D07}" type="pres">
      <dgm:prSet presAssocID="{03C57EBF-855C-4C5D-A5C6-3F5E421DA341}" presName="childText" presStyleLbl="conFgAcc1" presStyleIdx="0" presStyleCnt="3">
        <dgm:presLayoutVars>
          <dgm:bulletEnabled val="1"/>
        </dgm:presLayoutVars>
      </dgm:prSet>
      <dgm:spPr/>
    </dgm:pt>
    <dgm:pt modelId="{DD9246C7-AFAD-4585-8D36-3666395667D3}" type="pres">
      <dgm:prSet presAssocID="{E72A105C-A2F9-408C-94FB-F6C11BBA1275}" presName="spaceBetweenRectangles" presStyleCnt="0"/>
      <dgm:spPr/>
    </dgm:pt>
    <dgm:pt modelId="{613BC2E0-5E7B-4E39-98B1-9AE3B97D0A37}" type="pres">
      <dgm:prSet presAssocID="{506C00C6-E810-46FD-96C4-60EABBF0EECE}" presName="parentLin" presStyleCnt="0"/>
      <dgm:spPr/>
    </dgm:pt>
    <dgm:pt modelId="{5C8E1461-BB6A-4B9E-987B-91F801F378F9}" type="pres">
      <dgm:prSet presAssocID="{506C00C6-E810-46FD-96C4-60EABBF0EECE}" presName="parentLeftMargin" presStyleLbl="node1" presStyleIdx="0" presStyleCnt="3"/>
      <dgm:spPr/>
    </dgm:pt>
    <dgm:pt modelId="{69B6C924-E496-40A2-8233-12F7F30B14E3}" type="pres">
      <dgm:prSet presAssocID="{506C00C6-E810-46FD-96C4-60EABBF0EE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C3E14D-8329-406B-92CF-089B81CAE3E4}" type="pres">
      <dgm:prSet presAssocID="{506C00C6-E810-46FD-96C4-60EABBF0EECE}" presName="negativeSpace" presStyleCnt="0"/>
      <dgm:spPr/>
    </dgm:pt>
    <dgm:pt modelId="{18DB7B7C-5FB6-4109-832C-4A94B9241840}" type="pres">
      <dgm:prSet presAssocID="{506C00C6-E810-46FD-96C4-60EABBF0EECE}" presName="childText" presStyleLbl="conFgAcc1" presStyleIdx="1" presStyleCnt="3">
        <dgm:presLayoutVars>
          <dgm:bulletEnabled val="1"/>
        </dgm:presLayoutVars>
      </dgm:prSet>
      <dgm:spPr/>
    </dgm:pt>
    <dgm:pt modelId="{056266E6-B735-4361-B644-EB7ED0DA1C51}" type="pres">
      <dgm:prSet presAssocID="{5A988A3D-76EB-4897-A498-5BD8606E7368}" presName="spaceBetweenRectangles" presStyleCnt="0"/>
      <dgm:spPr/>
    </dgm:pt>
    <dgm:pt modelId="{2B1E228E-6FD3-4626-919A-D7984AEF5908}" type="pres">
      <dgm:prSet presAssocID="{1D22D89C-9204-4CCF-B3FF-1E3D5A6E9F83}" presName="parentLin" presStyleCnt="0"/>
      <dgm:spPr/>
    </dgm:pt>
    <dgm:pt modelId="{A7E8E826-7DC3-474C-94E5-7D26EABD05AD}" type="pres">
      <dgm:prSet presAssocID="{1D22D89C-9204-4CCF-B3FF-1E3D5A6E9F83}" presName="parentLeftMargin" presStyleLbl="node1" presStyleIdx="1" presStyleCnt="3"/>
      <dgm:spPr/>
    </dgm:pt>
    <dgm:pt modelId="{579C63CB-71C3-4D16-9C83-E172D7B0A339}" type="pres">
      <dgm:prSet presAssocID="{1D22D89C-9204-4CCF-B3FF-1E3D5A6E9F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AE32C68-7F9F-433D-B1D2-74822636B6F6}" type="pres">
      <dgm:prSet presAssocID="{1D22D89C-9204-4CCF-B3FF-1E3D5A6E9F83}" presName="negativeSpace" presStyleCnt="0"/>
      <dgm:spPr/>
    </dgm:pt>
    <dgm:pt modelId="{4474AF50-1ADA-4D2C-BED6-4F58BBF24D9C}" type="pres">
      <dgm:prSet presAssocID="{1D22D89C-9204-4CCF-B3FF-1E3D5A6E9F8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2AB500-59B4-41E3-8160-3A2B82F60F1A}" srcId="{6D5AB417-B402-4054-BF81-A7A76A0C135F}" destId="{03C57EBF-855C-4C5D-A5C6-3F5E421DA341}" srcOrd="0" destOrd="0" parTransId="{3806BDAC-A2A5-432A-AFB0-CBAF280361FF}" sibTransId="{E72A105C-A2F9-408C-94FB-F6C11BBA1275}"/>
    <dgm:cxn modelId="{41C36110-6E3F-47F8-877F-052835123707}" type="presOf" srcId="{1D22D89C-9204-4CCF-B3FF-1E3D5A6E9F83}" destId="{A7E8E826-7DC3-474C-94E5-7D26EABD05AD}" srcOrd="0" destOrd="0" presId="urn:microsoft.com/office/officeart/2005/8/layout/list1"/>
    <dgm:cxn modelId="{CE21AE26-1C34-49F9-B322-C4B877D51536}" type="presOf" srcId="{1D22D89C-9204-4CCF-B3FF-1E3D5A6E9F83}" destId="{579C63CB-71C3-4D16-9C83-E172D7B0A339}" srcOrd="1" destOrd="0" presId="urn:microsoft.com/office/officeart/2005/8/layout/list1"/>
    <dgm:cxn modelId="{100EF274-001D-498A-97B2-8EFCF929DB53}" type="presOf" srcId="{03C57EBF-855C-4C5D-A5C6-3F5E421DA341}" destId="{7960227D-CAC4-4ED2-89D0-B070AF6491AE}" srcOrd="0" destOrd="0" presId="urn:microsoft.com/office/officeart/2005/8/layout/list1"/>
    <dgm:cxn modelId="{C1A16B9E-E14A-439D-9244-B53E6867E9C5}" srcId="{6D5AB417-B402-4054-BF81-A7A76A0C135F}" destId="{506C00C6-E810-46FD-96C4-60EABBF0EECE}" srcOrd="1" destOrd="0" parTransId="{53A7B66E-0459-4B38-807A-71E595F5D4E6}" sibTransId="{5A988A3D-76EB-4897-A498-5BD8606E7368}"/>
    <dgm:cxn modelId="{0E4A7C9F-95D9-4612-9DF0-8C070A45A20C}" type="presOf" srcId="{03C57EBF-855C-4C5D-A5C6-3F5E421DA341}" destId="{DF0BCFDE-C0CF-4120-AD4C-E6C393266065}" srcOrd="1" destOrd="0" presId="urn:microsoft.com/office/officeart/2005/8/layout/list1"/>
    <dgm:cxn modelId="{EBB431B1-A50C-4995-98CF-CB90AF849DF4}" type="presOf" srcId="{506C00C6-E810-46FD-96C4-60EABBF0EECE}" destId="{5C8E1461-BB6A-4B9E-987B-91F801F378F9}" srcOrd="0" destOrd="0" presId="urn:microsoft.com/office/officeart/2005/8/layout/list1"/>
    <dgm:cxn modelId="{BE98C9B3-3A63-42DD-A5EC-7C0841140BB4}" type="presOf" srcId="{6D5AB417-B402-4054-BF81-A7A76A0C135F}" destId="{6E0D52E1-1E24-46C4-9133-35863D2908E4}" srcOrd="0" destOrd="0" presId="urn:microsoft.com/office/officeart/2005/8/layout/list1"/>
    <dgm:cxn modelId="{3FC67AB4-4CF3-466C-84A3-3909AF6F5A2F}" srcId="{6D5AB417-B402-4054-BF81-A7A76A0C135F}" destId="{1D22D89C-9204-4CCF-B3FF-1E3D5A6E9F83}" srcOrd="2" destOrd="0" parTransId="{285B785A-2956-4665-A0CD-6D8D664F56FB}" sibTransId="{13D91A3A-B873-45D6-8DA8-75BC0F4DB0F6}"/>
    <dgm:cxn modelId="{76AD50F7-FD9A-43D4-918C-1AD483EF6243}" type="presOf" srcId="{506C00C6-E810-46FD-96C4-60EABBF0EECE}" destId="{69B6C924-E496-40A2-8233-12F7F30B14E3}" srcOrd="1" destOrd="0" presId="urn:microsoft.com/office/officeart/2005/8/layout/list1"/>
    <dgm:cxn modelId="{D65E50A4-E724-4A50-8085-A58843E0CFF1}" type="presParOf" srcId="{6E0D52E1-1E24-46C4-9133-35863D2908E4}" destId="{D589E68C-4CA5-4C7F-B59E-69929652359C}" srcOrd="0" destOrd="0" presId="urn:microsoft.com/office/officeart/2005/8/layout/list1"/>
    <dgm:cxn modelId="{0534511C-48C7-4E04-B40C-578A70D1A18A}" type="presParOf" srcId="{D589E68C-4CA5-4C7F-B59E-69929652359C}" destId="{7960227D-CAC4-4ED2-89D0-B070AF6491AE}" srcOrd="0" destOrd="0" presId="urn:microsoft.com/office/officeart/2005/8/layout/list1"/>
    <dgm:cxn modelId="{71854BE9-C733-4656-B955-7400AED61469}" type="presParOf" srcId="{D589E68C-4CA5-4C7F-B59E-69929652359C}" destId="{DF0BCFDE-C0CF-4120-AD4C-E6C393266065}" srcOrd="1" destOrd="0" presId="urn:microsoft.com/office/officeart/2005/8/layout/list1"/>
    <dgm:cxn modelId="{CBD64032-AC08-45FB-9A2A-EFB621C58873}" type="presParOf" srcId="{6E0D52E1-1E24-46C4-9133-35863D2908E4}" destId="{4B034FF9-70CA-47CE-8A7E-36FEAA0D0AC3}" srcOrd="1" destOrd="0" presId="urn:microsoft.com/office/officeart/2005/8/layout/list1"/>
    <dgm:cxn modelId="{F55AAEEF-854B-4E27-8864-8DA6341D7958}" type="presParOf" srcId="{6E0D52E1-1E24-46C4-9133-35863D2908E4}" destId="{AD3BEDDC-F7D5-4A51-8308-C4E75F8B0D07}" srcOrd="2" destOrd="0" presId="urn:microsoft.com/office/officeart/2005/8/layout/list1"/>
    <dgm:cxn modelId="{CEF1FBF0-DC32-4475-AB64-CB1769080FB2}" type="presParOf" srcId="{6E0D52E1-1E24-46C4-9133-35863D2908E4}" destId="{DD9246C7-AFAD-4585-8D36-3666395667D3}" srcOrd="3" destOrd="0" presId="urn:microsoft.com/office/officeart/2005/8/layout/list1"/>
    <dgm:cxn modelId="{3ED087F7-AC70-4721-9EA8-0600535B0E12}" type="presParOf" srcId="{6E0D52E1-1E24-46C4-9133-35863D2908E4}" destId="{613BC2E0-5E7B-4E39-98B1-9AE3B97D0A37}" srcOrd="4" destOrd="0" presId="urn:microsoft.com/office/officeart/2005/8/layout/list1"/>
    <dgm:cxn modelId="{4E26225F-189F-401C-89EE-B0E65CBD5940}" type="presParOf" srcId="{613BC2E0-5E7B-4E39-98B1-9AE3B97D0A37}" destId="{5C8E1461-BB6A-4B9E-987B-91F801F378F9}" srcOrd="0" destOrd="0" presId="urn:microsoft.com/office/officeart/2005/8/layout/list1"/>
    <dgm:cxn modelId="{80C39EB2-99B0-46EF-8781-78C0E8181031}" type="presParOf" srcId="{613BC2E0-5E7B-4E39-98B1-9AE3B97D0A37}" destId="{69B6C924-E496-40A2-8233-12F7F30B14E3}" srcOrd="1" destOrd="0" presId="urn:microsoft.com/office/officeart/2005/8/layout/list1"/>
    <dgm:cxn modelId="{5AC9AA8B-FDF4-4169-914F-7E4ABD224761}" type="presParOf" srcId="{6E0D52E1-1E24-46C4-9133-35863D2908E4}" destId="{AFC3E14D-8329-406B-92CF-089B81CAE3E4}" srcOrd="5" destOrd="0" presId="urn:microsoft.com/office/officeart/2005/8/layout/list1"/>
    <dgm:cxn modelId="{4574F1C3-68D3-40C4-8643-94535A1A7C48}" type="presParOf" srcId="{6E0D52E1-1E24-46C4-9133-35863D2908E4}" destId="{18DB7B7C-5FB6-4109-832C-4A94B9241840}" srcOrd="6" destOrd="0" presId="urn:microsoft.com/office/officeart/2005/8/layout/list1"/>
    <dgm:cxn modelId="{BE4B9C4E-4C0E-404D-93DA-1DF16EA6556E}" type="presParOf" srcId="{6E0D52E1-1E24-46C4-9133-35863D2908E4}" destId="{056266E6-B735-4361-B644-EB7ED0DA1C51}" srcOrd="7" destOrd="0" presId="urn:microsoft.com/office/officeart/2005/8/layout/list1"/>
    <dgm:cxn modelId="{A30E1BC1-2ADE-4AA0-8B62-11909811E78A}" type="presParOf" srcId="{6E0D52E1-1E24-46C4-9133-35863D2908E4}" destId="{2B1E228E-6FD3-4626-919A-D7984AEF5908}" srcOrd="8" destOrd="0" presId="urn:microsoft.com/office/officeart/2005/8/layout/list1"/>
    <dgm:cxn modelId="{3B28769F-DFA8-4840-BE03-76A037C4E3C4}" type="presParOf" srcId="{2B1E228E-6FD3-4626-919A-D7984AEF5908}" destId="{A7E8E826-7DC3-474C-94E5-7D26EABD05AD}" srcOrd="0" destOrd="0" presId="urn:microsoft.com/office/officeart/2005/8/layout/list1"/>
    <dgm:cxn modelId="{91593198-D6FC-4ABD-8E81-E93B634516BE}" type="presParOf" srcId="{2B1E228E-6FD3-4626-919A-D7984AEF5908}" destId="{579C63CB-71C3-4D16-9C83-E172D7B0A339}" srcOrd="1" destOrd="0" presId="urn:microsoft.com/office/officeart/2005/8/layout/list1"/>
    <dgm:cxn modelId="{7DA4AA73-8715-4F67-BF43-C7F8FE181538}" type="presParOf" srcId="{6E0D52E1-1E24-46C4-9133-35863D2908E4}" destId="{CAE32C68-7F9F-433D-B1D2-74822636B6F6}" srcOrd="9" destOrd="0" presId="urn:microsoft.com/office/officeart/2005/8/layout/list1"/>
    <dgm:cxn modelId="{4384CEDF-67BA-4861-8FF7-B70A632094FF}" type="presParOf" srcId="{6E0D52E1-1E24-46C4-9133-35863D2908E4}" destId="{4474AF50-1ADA-4D2C-BED6-4F58BBF24D9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AEE2AD-3423-468C-8848-B4E7B5A0099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FB38B4-80C7-45F8-81E4-E34DE6D8B507}">
      <dgm:prSet/>
      <dgm:spPr/>
      <dgm:t>
        <a:bodyPr/>
        <a:lstStyle/>
        <a:p>
          <a:r>
            <a:rPr lang="en-US"/>
            <a:t>You can’t rename a logic app… directly.</a:t>
          </a:r>
        </a:p>
      </dgm:t>
    </dgm:pt>
    <dgm:pt modelId="{CF4B6FF1-F0EA-41D1-8901-18DEA921C8DC}" type="parTrans" cxnId="{037A57C5-AB8A-4F5A-9788-51069FA370C3}">
      <dgm:prSet/>
      <dgm:spPr/>
      <dgm:t>
        <a:bodyPr/>
        <a:lstStyle/>
        <a:p>
          <a:endParaRPr lang="en-US"/>
        </a:p>
      </dgm:t>
    </dgm:pt>
    <dgm:pt modelId="{2CD6FAA7-9520-4A39-9E3B-7EED0CC9E6EB}" type="sibTrans" cxnId="{037A57C5-AB8A-4F5A-9788-51069FA370C3}">
      <dgm:prSet/>
      <dgm:spPr/>
      <dgm:t>
        <a:bodyPr/>
        <a:lstStyle/>
        <a:p>
          <a:endParaRPr lang="en-US"/>
        </a:p>
      </dgm:t>
    </dgm:pt>
    <dgm:pt modelId="{1472A520-FEF8-4659-9E06-2A914A0277C6}">
      <dgm:prSet/>
      <dgm:spPr/>
      <dgm:t>
        <a:bodyPr/>
        <a:lstStyle/>
        <a:p>
          <a:r>
            <a:rPr lang="en-US"/>
            <a:t>You can’t rename actions that have dependencies… easily.</a:t>
          </a:r>
        </a:p>
      </dgm:t>
    </dgm:pt>
    <dgm:pt modelId="{AA69AB8A-AEEA-4147-B7A1-2F94149F95BA}" type="parTrans" cxnId="{0482BB37-C342-41A3-8C5C-42B14FB114A8}">
      <dgm:prSet/>
      <dgm:spPr/>
      <dgm:t>
        <a:bodyPr/>
        <a:lstStyle/>
        <a:p>
          <a:endParaRPr lang="en-US"/>
        </a:p>
      </dgm:t>
    </dgm:pt>
    <dgm:pt modelId="{FA8A93A1-9E0B-4666-9AA3-8DAA7A59FAA0}" type="sibTrans" cxnId="{0482BB37-C342-41A3-8C5C-42B14FB114A8}">
      <dgm:prSet/>
      <dgm:spPr/>
      <dgm:t>
        <a:bodyPr/>
        <a:lstStyle/>
        <a:p>
          <a:endParaRPr lang="en-US"/>
        </a:p>
      </dgm:t>
    </dgm:pt>
    <dgm:pt modelId="{3CF53F34-3717-40AD-A9B3-C668F4A478BF}" type="pres">
      <dgm:prSet presAssocID="{CCAEE2AD-3423-468C-8848-B4E7B5A0099B}" presName="linear" presStyleCnt="0">
        <dgm:presLayoutVars>
          <dgm:animLvl val="lvl"/>
          <dgm:resizeHandles val="exact"/>
        </dgm:presLayoutVars>
      </dgm:prSet>
      <dgm:spPr/>
    </dgm:pt>
    <dgm:pt modelId="{5BCE6D0F-E5F6-4CE1-8011-CC1A18EA7DAC}" type="pres">
      <dgm:prSet presAssocID="{73FB38B4-80C7-45F8-81E4-E34DE6D8B50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DDE2BA6-730F-4C0F-ACE5-39EDD4F0D31C}" type="pres">
      <dgm:prSet presAssocID="{2CD6FAA7-9520-4A39-9E3B-7EED0CC9E6EB}" presName="spacer" presStyleCnt="0"/>
      <dgm:spPr/>
    </dgm:pt>
    <dgm:pt modelId="{E98A2A0B-6105-48B2-8F69-7D48810D69A1}" type="pres">
      <dgm:prSet presAssocID="{1472A520-FEF8-4659-9E06-2A914A0277C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F460B37-F79C-434E-9851-1E1AD41A6EF2}" type="presOf" srcId="{1472A520-FEF8-4659-9E06-2A914A0277C6}" destId="{E98A2A0B-6105-48B2-8F69-7D48810D69A1}" srcOrd="0" destOrd="0" presId="urn:microsoft.com/office/officeart/2005/8/layout/vList2"/>
    <dgm:cxn modelId="{0482BB37-C342-41A3-8C5C-42B14FB114A8}" srcId="{CCAEE2AD-3423-468C-8848-B4E7B5A0099B}" destId="{1472A520-FEF8-4659-9E06-2A914A0277C6}" srcOrd="1" destOrd="0" parTransId="{AA69AB8A-AEEA-4147-B7A1-2F94149F95BA}" sibTransId="{FA8A93A1-9E0B-4666-9AA3-8DAA7A59FAA0}"/>
    <dgm:cxn modelId="{4AF1215B-2043-45C4-9D21-E62ECF0FE3DD}" type="presOf" srcId="{CCAEE2AD-3423-468C-8848-B4E7B5A0099B}" destId="{3CF53F34-3717-40AD-A9B3-C668F4A478BF}" srcOrd="0" destOrd="0" presId="urn:microsoft.com/office/officeart/2005/8/layout/vList2"/>
    <dgm:cxn modelId="{037A57C5-AB8A-4F5A-9788-51069FA370C3}" srcId="{CCAEE2AD-3423-468C-8848-B4E7B5A0099B}" destId="{73FB38B4-80C7-45F8-81E4-E34DE6D8B507}" srcOrd="0" destOrd="0" parTransId="{CF4B6FF1-F0EA-41D1-8901-18DEA921C8DC}" sibTransId="{2CD6FAA7-9520-4A39-9E3B-7EED0CC9E6EB}"/>
    <dgm:cxn modelId="{63B17AFD-2312-44E3-BDB4-482A35F2F2BB}" type="presOf" srcId="{73FB38B4-80C7-45F8-81E4-E34DE6D8B507}" destId="{5BCE6D0F-E5F6-4CE1-8011-CC1A18EA7DAC}" srcOrd="0" destOrd="0" presId="urn:microsoft.com/office/officeart/2005/8/layout/vList2"/>
    <dgm:cxn modelId="{27927114-0921-4D9B-ADCD-6D72E390EDA4}" type="presParOf" srcId="{3CF53F34-3717-40AD-A9B3-C668F4A478BF}" destId="{5BCE6D0F-E5F6-4CE1-8011-CC1A18EA7DAC}" srcOrd="0" destOrd="0" presId="urn:microsoft.com/office/officeart/2005/8/layout/vList2"/>
    <dgm:cxn modelId="{F7F121B6-37E6-44FA-83BD-C1FC89725B0D}" type="presParOf" srcId="{3CF53F34-3717-40AD-A9B3-C668F4A478BF}" destId="{7DDE2BA6-730F-4C0F-ACE5-39EDD4F0D31C}" srcOrd="1" destOrd="0" presId="urn:microsoft.com/office/officeart/2005/8/layout/vList2"/>
    <dgm:cxn modelId="{7E51A15A-691F-4E9C-8F91-EAD36AEF83AE}" type="presParOf" srcId="{3CF53F34-3717-40AD-A9B3-C668F4A478BF}" destId="{E98A2A0B-6105-48B2-8F69-7D48810D69A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AB3E5-48CC-4042-B458-E127BBCCE57D}">
      <dsp:nvSpPr>
        <dsp:cNvPr id="0" name=""/>
        <dsp:cNvSpPr/>
      </dsp:nvSpPr>
      <dsp:spPr>
        <a:xfrm>
          <a:off x="2923031" y="1602825"/>
          <a:ext cx="277620" cy="1216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240"/>
              </a:lnTo>
              <a:lnTo>
                <a:pt x="277620" y="121624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A7B32F-01BB-468A-8251-E5F86E696467}">
      <dsp:nvSpPr>
        <dsp:cNvPr id="0" name=""/>
        <dsp:cNvSpPr/>
      </dsp:nvSpPr>
      <dsp:spPr>
        <a:xfrm>
          <a:off x="2645411" y="1602825"/>
          <a:ext cx="277620" cy="1216240"/>
        </a:xfrm>
        <a:custGeom>
          <a:avLst/>
          <a:gdLst/>
          <a:ahLst/>
          <a:cxnLst/>
          <a:rect l="0" t="0" r="0" b="0"/>
          <a:pathLst>
            <a:path>
              <a:moveTo>
                <a:pt x="277620" y="0"/>
              </a:moveTo>
              <a:lnTo>
                <a:pt x="277620" y="1216240"/>
              </a:lnTo>
              <a:lnTo>
                <a:pt x="0" y="121624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A38A9-6BD8-404C-8B2D-0C982DF2E14B}">
      <dsp:nvSpPr>
        <dsp:cNvPr id="0" name=""/>
        <dsp:cNvSpPr/>
      </dsp:nvSpPr>
      <dsp:spPr>
        <a:xfrm>
          <a:off x="1601030" y="280824"/>
          <a:ext cx="2644001" cy="132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01030" y="280824"/>
        <a:ext cx="2644001" cy="1322000"/>
      </dsp:txXfrm>
    </dsp:sp>
    <dsp:sp modelId="{E933D2EF-19DE-4A7A-8ACA-25165CC7494F}">
      <dsp:nvSpPr>
        <dsp:cNvPr id="0" name=""/>
        <dsp:cNvSpPr/>
      </dsp:nvSpPr>
      <dsp:spPr>
        <a:xfrm>
          <a:off x="1409" y="2158065"/>
          <a:ext cx="2644001" cy="132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409" y="2158065"/>
        <a:ext cx="2644001" cy="1322000"/>
      </dsp:txXfrm>
    </dsp:sp>
    <dsp:sp modelId="{39E21580-0FEB-4F6E-AD18-5CDC821EB975}">
      <dsp:nvSpPr>
        <dsp:cNvPr id="0" name=""/>
        <dsp:cNvSpPr/>
      </dsp:nvSpPr>
      <dsp:spPr>
        <a:xfrm>
          <a:off x="3200651" y="2158065"/>
          <a:ext cx="2644001" cy="132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200651" y="2158065"/>
        <a:ext cx="2644001" cy="132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5C332-D925-42E2-8A69-2339CA673D81}">
      <dsp:nvSpPr>
        <dsp:cNvPr id="0" name=""/>
        <dsp:cNvSpPr/>
      </dsp:nvSpPr>
      <dsp:spPr>
        <a:xfrm>
          <a:off x="566" y="438614"/>
          <a:ext cx="2208353" cy="1325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Condition</a:t>
          </a:r>
        </a:p>
      </dsp:txBody>
      <dsp:txXfrm>
        <a:off x="566" y="438614"/>
        <a:ext cx="2208353" cy="1325012"/>
      </dsp:txXfrm>
    </dsp:sp>
    <dsp:sp modelId="{58B8EC73-DB4A-40DF-8982-BAF290C1F184}">
      <dsp:nvSpPr>
        <dsp:cNvPr id="0" name=""/>
        <dsp:cNvSpPr/>
      </dsp:nvSpPr>
      <dsp:spPr>
        <a:xfrm>
          <a:off x="2429755" y="438614"/>
          <a:ext cx="2208353" cy="1325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Switch</a:t>
          </a:r>
        </a:p>
      </dsp:txBody>
      <dsp:txXfrm>
        <a:off x="2429755" y="438614"/>
        <a:ext cx="2208353" cy="1325012"/>
      </dsp:txXfrm>
    </dsp:sp>
    <dsp:sp modelId="{EF34EDD2-6E57-4177-BA90-F6BAE3E909A4}">
      <dsp:nvSpPr>
        <dsp:cNvPr id="0" name=""/>
        <dsp:cNvSpPr/>
      </dsp:nvSpPr>
      <dsp:spPr>
        <a:xfrm>
          <a:off x="566" y="1984461"/>
          <a:ext cx="2208353" cy="1325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Foreach Loop</a:t>
          </a:r>
        </a:p>
      </dsp:txBody>
      <dsp:txXfrm>
        <a:off x="566" y="1984461"/>
        <a:ext cx="2208353" cy="1325012"/>
      </dsp:txXfrm>
    </dsp:sp>
    <dsp:sp modelId="{C7CE3164-18D7-4065-8BE5-FE4F396D038F}">
      <dsp:nvSpPr>
        <dsp:cNvPr id="0" name=""/>
        <dsp:cNvSpPr/>
      </dsp:nvSpPr>
      <dsp:spPr>
        <a:xfrm>
          <a:off x="2429755" y="1984461"/>
          <a:ext cx="2208353" cy="1325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Until Loop</a:t>
          </a:r>
        </a:p>
      </dsp:txBody>
      <dsp:txXfrm>
        <a:off x="2429755" y="1984461"/>
        <a:ext cx="2208353" cy="1325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AA523-614A-4C56-9B72-F0558BF2F8EC}">
      <dsp:nvSpPr>
        <dsp:cNvPr id="0" name=""/>
        <dsp:cNvSpPr/>
      </dsp:nvSpPr>
      <dsp:spPr>
        <a:xfrm>
          <a:off x="4948654" y="2264194"/>
          <a:ext cx="886003" cy="421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347"/>
              </a:lnTo>
              <a:lnTo>
                <a:pt x="886003" y="287347"/>
              </a:lnTo>
              <a:lnTo>
                <a:pt x="886003" y="4216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903120-B71B-4449-88DC-BCD0FEEF43DE}">
      <dsp:nvSpPr>
        <dsp:cNvPr id="0" name=""/>
        <dsp:cNvSpPr/>
      </dsp:nvSpPr>
      <dsp:spPr>
        <a:xfrm>
          <a:off x="4062650" y="2264194"/>
          <a:ext cx="886003" cy="421657"/>
        </a:xfrm>
        <a:custGeom>
          <a:avLst/>
          <a:gdLst/>
          <a:ahLst/>
          <a:cxnLst/>
          <a:rect l="0" t="0" r="0" b="0"/>
          <a:pathLst>
            <a:path>
              <a:moveTo>
                <a:pt x="886003" y="0"/>
              </a:moveTo>
              <a:lnTo>
                <a:pt x="886003" y="287347"/>
              </a:lnTo>
              <a:lnTo>
                <a:pt x="0" y="287347"/>
              </a:lnTo>
              <a:lnTo>
                <a:pt x="0" y="421657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BE88D-06A9-475D-9C5B-41038D11BE2E}">
      <dsp:nvSpPr>
        <dsp:cNvPr id="0" name=""/>
        <dsp:cNvSpPr/>
      </dsp:nvSpPr>
      <dsp:spPr>
        <a:xfrm>
          <a:off x="4902934" y="921899"/>
          <a:ext cx="91440" cy="4216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165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677E0-F3CC-439D-98BF-A3E5B3A954FD}">
      <dsp:nvSpPr>
        <dsp:cNvPr id="0" name=""/>
        <dsp:cNvSpPr/>
      </dsp:nvSpPr>
      <dsp:spPr>
        <a:xfrm>
          <a:off x="4223742" y="1260"/>
          <a:ext cx="1449824" cy="92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1022A-7A2E-4D4A-8A20-EB7F5C1FB37E}">
      <dsp:nvSpPr>
        <dsp:cNvPr id="0" name=""/>
        <dsp:cNvSpPr/>
      </dsp:nvSpPr>
      <dsp:spPr>
        <a:xfrm>
          <a:off x="4384833" y="154297"/>
          <a:ext cx="1449824" cy="920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Trigger (when a new tweet is posted)</a:t>
          </a:r>
        </a:p>
      </dsp:txBody>
      <dsp:txXfrm>
        <a:off x="4411798" y="181262"/>
        <a:ext cx="1395894" cy="866708"/>
      </dsp:txXfrm>
    </dsp:sp>
    <dsp:sp modelId="{A151F302-62BF-489A-BA37-4AA831B9AEF7}">
      <dsp:nvSpPr>
        <dsp:cNvPr id="0" name=""/>
        <dsp:cNvSpPr/>
      </dsp:nvSpPr>
      <dsp:spPr>
        <a:xfrm>
          <a:off x="4223742" y="1343556"/>
          <a:ext cx="1449824" cy="92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769D1-B614-4CDE-9F0C-8D86BB50E390}">
      <dsp:nvSpPr>
        <dsp:cNvPr id="0" name=""/>
        <dsp:cNvSpPr/>
      </dsp:nvSpPr>
      <dsp:spPr>
        <a:xfrm>
          <a:off x="4384833" y="1496593"/>
          <a:ext cx="1449824" cy="920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Action (detect sentiment)</a:t>
          </a:r>
        </a:p>
      </dsp:txBody>
      <dsp:txXfrm>
        <a:off x="4411798" y="1523558"/>
        <a:ext cx="1395894" cy="866708"/>
      </dsp:txXfrm>
    </dsp:sp>
    <dsp:sp modelId="{BDBC350F-D13D-458D-B793-95F5CBE9554A}">
      <dsp:nvSpPr>
        <dsp:cNvPr id="0" name=""/>
        <dsp:cNvSpPr/>
      </dsp:nvSpPr>
      <dsp:spPr>
        <a:xfrm>
          <a:off x="3337738" y="2685851"/>
          <a:ext cx="1449824" cy="92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D3BDE-7AED-4FE0-A6A9-A8BD7D0088A3}">
      <dsp:nvSpPr>
        <dsp:cNvPr id="0" name=""/>
        <dsp:cNvSpPr/>
      </dsp:nvSpPr>
      <dsp:spPr>
        <a:xfrm>
          <a:off x="3498830" y="2838888"/>
          <a:ext cx="1449824" cy="920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Action (insert row)</a:t>
          </a:r>
        </a:p>
      </dsp:txBody>
      <dsp:txXfrm>
        <a:off x="3525795" y="2865853"/>
        <a:ext cx="1395894" cy="866708"/>
      </dsp:txXfrm>
    </dsp:sp>
    <dsp:sp modelId="{D8A6B94F-1663-457C-A6DE-7B59097D9877}">
      <dsp:nvSpPr>
        <dsp:cNvPr id="0" name=""/>
        <dsp:cNvSpPr/>
      </dsp:nvSpPr>
      <dsp:spPr>
        <a:xfrm>
          <a:off x="5109745" y="2685851"/>
          <a:ext cx="1449824" cy="9206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ABF46-38E9-4BFE-AF6E-9E5B9859C5DC}">
      <dsp:nvSpPr>
        <dsp:cNvPr id="0" name=""/>
        <dsp:cNvSpPr/>
      </dsp:nvSpPr>
      <dsp:spPr>
        <a:xfrm>
          <a:off x="5270837" y="2838888"/>
          <a:ext cx="1449824" cy="9206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Action (send email)</a:t>
          </a:r>
        </a:p>
      </dsp:txBody>
      <dsp:txXfrm>
        <a:off x="5297802" y="2865853"/>
        <a:ext cx="1395894" cy="866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BEDDC-F7D5-4A51-8308-C4E75F8B0D07}">
      <dsp:nvSpPr>
        <dsp:cNvPr id="0" name=""/>
        <dsp:cNvSpPr/>
      </dsp:nvSpPr>
      <dsp:spPr>
        <a:xfrm>
          <a:off x="0" y="588279"/>
          <a:ext cx="658255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BCFDE-C0CF-4120-AD4C-E6C393266065}">
      <dsp:nvSpPr>
        <dsp:cNvPr id="0" name=""/>
        <dsp:cNvSpPr/>
      </dsp:nvSpPr>
      <dsp:spPr>
        <a:xfrm>
          <a:off x="329127" y="12639"/>
          <a:ext cx="4607788" cy="1151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ARM Templates</a:t>
          </a:r>
        </a:p>
      </dsp:txBody>
      <dsp:txXfrm>
        <a:off x="385328" y="68840"/>
        <a:ext cx="4495386" cy="1038878"/>
      </dsp:txXfrm>
    </dsp:sp>
    <dsp:sp modelId="{18DB7B7C-5FB6-4109-832C-4A94B9241840}">
      <dsp:nvSpPr>
        <dsp:cNvPr id="0" name=""/>
        <dsp:cNvSpPr/>
      </dsp:nvSpPr>
      <dsp:spPr>
        <a:xfrm>
          <a:off x="0" y="2357319"/>
          <a:ext cx="658255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745968"/>
              <a:satOff val="-5205"/>
              <a:lumOff val="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6C924-E496-40A2-8233-12F7F30B14E3}">
      <dsp:nvSpPr>
        <dsp:cNvPr id="0" name=""/>
        <dsp:cNvSpPr/>
      </dsp:nvSpPr>
      <dsp:spPr>
        <a:xfrm>
          <a:off x="329127" y="1781679"/>
          <a:ext cx="4607788" cy="1151280"/>
        </a:xfrm>
        <a:prstGeom prst="roundRect">
          <a:avLst/>
        </a:prstGeom>
        <a:solidFill>
          <a:schemeClr val="accent2">
            <a:hueOff val="745968"/>
            <a:satOff val="-5205"/>
            <a:lumOff val="12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Terraform</a:t>
          </a:r>
        </a:p>
      </dsp:txBody>
      <dsp:txXfrm>
        <a:off x="385328" y="1837880"/>
        <a:ext cx="4495386" cy="1038878"/>
      </dsp:txXfrm>
    </dsp:sp>
    <dsp:sp modelId="{4474AF50-1ADA-4D2C-BED6-4F58BBF24D9C}">
      <dsp:nvSpPr>
        <dsp:cNvPr id="0" name=""/>
        <dsp:cNvSpPr/>
      </dsp:nvSpPr>
      <dsp:spPr>
        <a:xfrm>
          <a:off x="0" y="4126358"/>
          <a:ext cx="6582555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1491936"/>
              <a:satOff val="-10410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C63CB-71C3-4D16-9C83-E172D7B0A339}">
      <dsp:nvSpPr>
        <dsp:cNvPr id="0" name=""/>
        <dsp:cNvSpPr/>
      </dsp:nvSpPr>
      <dsp:spPr>
        <a:xfrm>
          <a:off x="329127" y="3550719"/>
          <a:ext cx="4607788" cy="1151280"/>
        </a:xfrm>
        <a:prstGeom prst="roundRect">
          <a:avLst/>
        </a:prstGeom>
        <a:solidFill>
          <a:schemeClr val="accent2">
            <a:hueOff val="1491936"/>
            <a:satOff val="-10410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Copy-Paste-Pray</a:t>
          </a:r>
        </a:p>
      </dsp:txBody>
      <dsp:txXfrm>
        <a:off x="385328" y="3606920"/>
        <a:ext cx="4495386" cy="10388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E6D0F-E5F6-4CE1-8011-CC1A18EA7DAC}">
      <dsp:nvSpPr>
        <dsp:cNvPr id="0" name=""/>
        <dsp:cNvSpPr/>
      </dsp:nvSpPr>
      <dsp:spPr>
        <a:xfrm>
          <a:off x="0" y="12275"/>
          <a:ext cx="6797675" cy="2737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You can’t rename a logic app… directly.</a:t>
          </a:r>
        </a:p>
      </dsp:txBody>
      <dsp:txXfrm>
        <a:off x="133648" y="145923"/>
        <a:ext cx="6530379" cy="2470504"/>
      </dsp:txXfrm>
    </dsp:sp>
    <dsp:sp modelId="{E98A2A0B-6105-48B2-8F69-7D48810D69A1}">
      <dsp:nvSpPr>
        <dsp:cNvPr id="0" name=""/>
        <dsp:cNvSpPr/>
      </dsp:nvSpPr>
      <dsp:spPr>
        <a:xfrm>
          <a:off x="0" y="2899836"/>
          <a:ext cx="6797675" cy="2737800"/>
        </a:xfrm>
        <a:prstGeom prst="roundRect">
          <a:avLst/>
        </a:prstGeom>
        <a:solidFill>
          <a:schemeClr val="accent2">
            <a:hueOff val="1491936"/>
            <a:satOff val="-10410"/>
            <a:lumOff val="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You can’t rename actions that have dependencies… easily.</a:t>
          </a:r>
        </a:p>
      </dsp:txBody>
      <dsp:txXfrm>
        <a:off x="133648" y="3033484"/>
        <a:ext cx="6530379" cy="2470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2F1C0-2D31-4283-83A5-8D7303C6DBEE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2ED34-43C0-453E-9797-FA5BFA5C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70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https://docs.microsoft.com/en-us/azure/logic-apps/test-logic-apps-mock-data-static-results#:~:text=from%20that%20run.-,If%20you%20haven't%20already%2C%20in%20the%20Azure%20portal%2C,has%20the%20outputs%20you%20want.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2ED34-43C0-453E-9797-FA5BFA5CC6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https://docs.microsoft.com/en-us/azure/logic-apps/logic-apps-securing-a-logic-app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2ED34-43C0-453E-9797-FA5BFA5CC6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https://docs.microsoft.com/en-us/azure/logic-apps/logic-apps-deploy-azure-resource-manager-templates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F2ED34-43C0-453E-9797-FA5BFA5CC6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Connectors/connector-referenc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gration-playbook.io/docs/find-orphaned-api-connector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chesterharti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7200" dirty="0"/>
              <a:t>Logic Apps &amp;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Chet Hartin – 10/3/20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9426B45-4C4F-4D52-8537-76E9A5B8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249E8-6A13-41F1-B8BD-79302E40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Parts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117E1C-E964-4433-B1A8-BB2301D0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7E6FB20-7663-466F-A928-9371C34F9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427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8CAE50E-09CC-48CF-8371-F34081D72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97003"/>
              </p:ext>
            </p:extLst>
          </p:nvPr>
        </p:nvGraphicFramePr>
        <p:xfrm>
          <a:off x="537409" y="1997758"/>
          <a:ext cx="5846063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F954FFB-2E91-4FA8-A257-66D7521CA8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34"/>
          <a:stretch/>
        </p:blipFill>
        <p:spPr>
          <a:xfrm>
            <a:off x="3003801" y="2468229"/>
            <a:ext cx="955508" cy="960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682933-5F03-487E-B508-1ED0124F5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882" y="4359944"/>
            <a:ext cx="904193" cy="953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B32D22-973C-4BB7-A8C6-BC9EBEABD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069" y="4359944"/>
            <a:ext cx="811504" cy="95351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73D3BBD-141D-4C27-8FF6-649277DCBEBD}"/>
              </a:ext>
            </a:extLst>
          </p:cNvPr>
          <p:cNvGrpSpPr/>
          <p:nvPr/>
        </p:nvGrpSpPr>
        <p:grpSpPr>
          <a:xfrm>
            <a:off x="7029451" y="2285205"/>
            <a:ext cx="2644001" cy="1322000"/>
            <a:chOff x="1601030" y="280824"/>
            <a:chExt cx="2644001" cy="1322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AACC8E-DAA0-48D6-9722-A57705E08583}"/>
                </a:ext>
              </a:extLst>
            </p:cNvPr>
            <p:cNvSpPr/>
            <p:nvPr/>
          </p:nvSpPr>
          <p:spPr>
            <a:xfrm>
              <a:off x="1601030" y="280824"/>
              <a:ext cx="2644001" cy="13220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0CAB1F-B774-450F-8115-3B5561A48A06}"/>
                </a:ext>
              </a:extLst>
            </p:cNvPr>
            <p:cNvSpPr txBox="1"/>
            <p:nvPr/>
          </p:nvSpPr>
          <p:spPr>
            <a:xfrm>
              <a:off x="1601030" y="280824"/>
              <a:ext cx="2644001" cy="132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75" tIns="41275" rIns="41275" bIns="41275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43D055-15DE-4B00-84AE-307302527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4678" y="2468229"/>
            <a:ext cx="995186" cy="9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8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29F2-44C2-4420-BF6E-B01FCF89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8C24-2555-4A4C-803D-BDF935653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227203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Built-In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Managed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On-Premise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Integration (B2B)</a:t>
            </a:r>
          </a:p>
          <a:p>
            <a:r>
              <a:rPr lang="en-US" dirty="0">
                <a:hlinkClick r:id="rId2"/>
              </a:rPr>
              <a:t>https://docs.microsoft.com/en-us/Connectors/connector-reference/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FF3CF-146A-4DF4-8D31-1D44F2A4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924" y="2186204"/>
            <a:ext cx="4190836" cy="30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5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29F2-44C2-4420-BF6E-B01FCF89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Parts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D59911-EABB-4960-A2F8-8E041524F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77D364-7D90-4B24-9B1E-FDBF5E2626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Changes directed by a user</a:t>
            </a:r>
          </a:p>
          <a:p>
            <a:r>
              <a:rPr lang="en-US" dirty="0"/>
              <a:t>All actions directly map to operations</a:t>
            </a:r>
          </a:p>
          <a:p>
            <a:r>
              <a:rPr lang="en-US" dirty="0"/>
              <a:t>Invoke services (Function apps, Http services, Swagger)</a:t>
            </a:r>
          </a:p>
          <a:p>
            <a:r>
              <a:rPr lang="en-US" dirty="0"/>
              <a:t>Request/Response</a:t>
            </a:r>
          </a:p>
          <a:p>
            <a:r>
              <a:rPr lang="en-US" dirty="0"/>
              <a:t>Flow Control, Conditions &amp; Loops</a:t>
            </a:r>
          </a:p>
          <a:p>
            <a:r>
              <a:rPr lang="en-US" dirty="0"/>
              <a:t>Retry Policies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6A1597-1312-4896-BBB4-D639B6B04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Triggers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925ED6-A856-40B4-B485-3719060D6C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Notify your app when a specific event occurs</a:t>
            </a:r>
          </a:p>
          <a:p>
            <a:r>
              <a:rPr lang="en-US" dirty="0"/>
              <a:t>Polling triggers (Scheduled)</a:t>
            </a:r>
          </a:p>
          <a:p>
            <a:r>
              <a:rPr lang="en-US" dirty="0"/>
              <a:t>Push triggers</a:t>
            </a:r>
          </a:p>
          <a:p>
            <a:r>
              <a:rPr lang="en-US" dirty="0"/>
              <a:t>On Demand (Webhook)</a:t>
            </a:r>
          </a:p>
        </p:txBody>
      </p:sp>
    </p:spTree>
    <p:extLst>
      <p:ext uri="{BB962C8B-B14F-4D97-AF65-F5344CB8AC3E}">
        <p14:creationId xmlns:p14="http://schemas.microsoft.com/office/powerpoint/2010/main" val="2374283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CE79DB-9F8B-4372-B070-422D2AA1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 - Visualized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0D29A5-B3BF-4CFD-9C50-2D58031AF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4" r="2633"/>
          <a:stretch/>
        </p:blipFill>
        <p:spPr>
          <a:xfrm>
            <a:off x="1182993" y="2028390"/>
            <a:ext cx="4256992" cy="369670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8ABB14-4315-4466-974F-305C92FE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340" y="2028390"/>
            <a:ext cx="4608565" cy="39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762B-70C1-44D8-BE1D-7ED48FC6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Triggers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42053-87A6-4051-BF90-6491CFC8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799" y="2051542"/>
            <a:ext cx="7958402" cy="3014830"/>
          </a:xfrm>
        </p:spPr>
      </p:pic>
    </p:spTree>
    <p:extLst>
      <p:ext uri="{BB962C8B-B14F-4D97-AF65-F5344CB8AC3E}">
        <p14:creationId xmlns:p14="http://schemas.microsoft.com/office/powerpoint/2010/main" val="3826562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FB07-8CDA-47F2-A6A8-C925DC4C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&amp;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E56E3-AF26-419F-9EAE-D003E05072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Logic Apps give you quite a bit of flow controls out of the box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542345F-69FB-4647-96D5-EB26621539D5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16688" y="2120900"/>
          <a:ext cx="4638675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14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4C1F-9205-4E86-98C6-2F21FB9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12195-4FB1-49C8-BA67-738C6DC2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2038905" cy="736282"/>
          </a:xfrm>
        </p:spPr>
        <p:txBody>
          <a:bodyPr/>
          <a:lstStyle/>
          <a:p>
            <a:r>
              <a:rPr lang="en-US" dirty="0"/>
              <a:t>Numeric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783593-81A2-4B48-85D1-FE4427769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2038905" cy="2910821"/>
          </a:xfrm>
        </p:spPr>
        <p:txBody>
          <a:bodyPr>
            <a:normAutofit/>
          </a:bodyPr>
          <a:lstStyle/>
          <a:p>
            <a:r>
              <a:rPr lang="en-US" sz="1200" dirty="0"/>
              <a:t>Is-Equal-To</a:t>
            </a:r>
          </a:p>
          <a:p>
            <a:r>
              <a:rPr lang="en-US" sz="1200" dirty="0"/>
              <a:t>Is-Not-Equal-To</a:t>
            </a:r>
          </a:p>
          <a:p>
            <a:r>
              <a:rPr lang="en-US" sz="1200" dirty="0"/>
              <a:t>Is-Greater-Than</a:t>
            </a:r>
          </a:p>
          <a:p>
            <a:r>
              <a:rPr lang="en-US" sz="1200" dirty="0"/>
              <a:t>Is-Greater-Than-Or-Equal-To</a:t>
            </a:r>
          </a:p>
          <a:p>
            <a:r>
              <a:rPr lang="en-US" sz="1200" dirty="0"/>
              <a:t>Is-Less-Than</a:t>
            </a:r>
          </a:p>
          <a:p>
            <a:r>
              <a:rPr lang="en-US" sz="1200" dirty="0"/>
              <a:t>Is-Less-Than-Or-Equal-To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E07E685-29C8-4DD5-9911-A0A9433367B1}"/>
              </a:ext>
            </a:extLst>
          </p:cNvPr>
          <p:cNvSpPr txBox="1">
            <a:spLocks/>
          </p:cNvSpPr>
          <p:nvPr/>
        </p:nvSpPr>
        <p:spPr>
          <a:xfrm>
            <a:off x="3298381" y="2044641"/>
            <a:ext cx="2038905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String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17368E6-7981-4E81-BCBB-5838A6D57D4B}"/>
              </a:ext>
            </a:extLst>
          </p:cNvPr>
          <p:cNvSpPr txBox="1">
            <a:spLocks/>
          </p:cNvSpPr>
          <p:nvPr/>
        </p:nvSpPr>
        <p:spPr>
          <a:xfrm>
            <a:off x="3298381" y="2958273"/>
            <a:ext cx="2038905" cy="291082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Is-Equal-To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Is-Not-Equal-To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Contains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Does-Not-Contain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Starts-With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Does-Not-Start-With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Ends-With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Does-Not-End-With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5E62E0D-9F45-4AD2-877B-7226D9793C57}"/>
              </a:ext>
            </a:extLst>
          </p:cNvPr>
          <p:cNvSpPr txBox="1">
            <a:spLocks/>
          </p:cNvSpPr>
          <p:nvPr/>
        </p:nvSpPr>
        <p:spPr>
          <a:xfrm>
            <a:off x="5499482" y="2057400"/>
            <a:ext cx="2038905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Boolean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9D56D898-A8FF-4717-A8CD-23AC727BFAEE}"/>
              </a:ext>
            </a:extLst>
          </p:cNvPr>
          <p:cNvSpPr txBox="1">
            <a:spLocks/>
          </p:cNvSpPr>
          <p:nvPr/>
        </p:nvSpPr>
        <p:spPr>
          <a:xfrm>
            <a:off x="5499482" y="2956442"/>
            <a:ext cx="2038905" cy="29108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Is-Equal-To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Is-Not-Equal-To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729CB51-4885-4675-9B0C-96405D8C866B}"/>
              </a:ext>
            </a:extLst>
          </p:cNvPr>
          <p:cNvSpPr txBox="1">
            <a:spLocks/>
          </p:cNvSpPr>
          <p:nvPr/>
        </p:nvSpPr>
        <p:spPr>
          <a:xfrm>
            <a:off x="7700583" y="1998962"/>
            <a:ext cx="2038905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JSON Objects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2D9663CD-997A-47BA-8E0E-7F1FC4C6C585}"/>
              </a:ext>
            </a:extLst>
          </p:cNvPr>
          <p:cNvSpPr txBox="1">
            <a:spLocks/>
          </p:cNvSpPr>
          <p:nvPr/>
        </p:nvSpPr>
        <p:spPr>
          <a:xfrm>
            <a:off x="7700583" y="2956442"/>
            <a:ext cx="2038905" cy="29108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Is-Equal-To</a:t>
            </a:r>
          </a:p>
          <a:p>
            <a:pPr marL="91440" marR="0" lvl="0" indent="-9144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88B33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t>Is-Not-Equal-To</a:t>
            </a:r>
          </a:p>
        </p:txBody>
      </p:sp>
    </p:spTree>
    <p:extLst>
      <p:ext uri="{BB962C8B-B14F-4D97-AF65-F5344CB8AC3E}">
        <p14:creationId xmlns:p14="http://schemas.microsoft.com/office/powerpoint/2010/main" val="2925287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5764-33F5-48E8-9F0E-0A902876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– Social Media Monitor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7DC23D-C764-40D3-89A5-BBB2DAA68FB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Twitter Logo | | Vector Images Icon Sign And Symbols">
            <a:extLst>
              <a:ext uri="{FF2B5EF4-FFF2-40B4-BE49-F238E27FC236}">
                <a16:creationId xmlns:a16="http://schemas.microsoft.com/office/drawing/2014/main" id="{4FB82BAF-4D82-45AA-B0C8-A9B4F97D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309" y="2334737"/>
            <a:ext cx="873275" cy="71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ql Icon #269843 - Free Icons Library">
            <a:extLst>
              <a:ext uri="{FF2B5EF4-FFF2-40B4-BE49-F238E27FC236}">
                <a16:creationId xmlns:a16="http://schemas.microsoft.com/office/drawing/2014/main" id="{9C0D3A4B-6E9C-4271-8187-659522DB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03" y="4725784"/>
            <a:ext cx="801341" cy="106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mail PNG Download, Email Logo, Icon, Email Symbol, @ PNG - Free  Transparent PNG Logos">
            <a:extLst>
              <a:ext uri="{FF2B5EF4-FFF2-40B4-BE49-F238E27FC236}">
                <a16:creationId xmlns:a16="http://schemas.microsoft.com/office/drawing/2014/main" id="{ECE357D7-BC9F-4320-8BED-A4C073DF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84" y="4725784"/>
            <a:ext cx="921488" cy="92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zure Text Analytics API | Drupal.org">
            <a:extLst>
              <a:ext uri="{FF2B5EF4-FFF2-40B4-BE49-F238E27FC236}">
                <a16:creationId xmlns:a16="http://schemas.microsoft.com/office/drawing/2014/main" id="{AE4FD462-972E-44AC-9BAC-582AD4655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535" y="3569674"/>
            <a:ext cx="2027698" cy="93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72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F73D-57DC-455C-919F-303486F91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554944"/>
            <a:ext cx="3517567" cy="1325414"/>
          </a:xfrm>
        </p:spPr>
        <p:txBody>
          <a:bodyPr/>
          <a:lstStyle/>
          <a:p>
            <a:r>
              <a:rPr lang="en-US" dirty="0"/>
              <a:t>Interface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F7BF-41B7-4DF5-86E2-DF2208AA4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30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5302D-E9BF-4940-BFF2-2B98DBEFD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 – New Post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CAC9B0-6627-462D-8EF6-FC231D6CEB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Requirements</a:t>
            </a:r>
            <a:endParaRPr lang="en-US" dirty="0"/>
          </a:p>
          <a:p>
            <a:r>
              <a:rPr lang="en-US" dirty="0"/>
              <a:t>Trigger automatically when a new blog post is published</a:t>
            </a:r>
          </a:p>
          <a:p>
            <a:r>
              <a:rPr lang="en-US" dirty="0"/>
              <a:t>Create a short link:</a:t>
            </a:r>
          </a:p>
          <a:p>
            <a:pPr lvl="1"/>
            <a:r>
              <a:rPr lang="en-US" dirty="0"/>
              <a:t>For Twitter</a:t>
            </a:r>
          </a:p>
          <a:p>
            <a:pPr lvl="1"/>
            <a:r>
              <a:rPr lang="en-US" dirty="0"/>
              <a:t>For LinkedIn</a:t>
            </a:r>
          </a:p>
          <a:p>
            <a:r>
              <a:rPr lang="en-US" dirty="0"/>
              <a:t>Send out email w/ links</a:t>
            </a:r>
          </a:p>
          <a:p>
            <a:r>
              <a:rPr lang="en-US" dirty="0"/>
              <a:t>View URLs in the </a:t>
            </a:r>
            <a:r>
              <a:rPr lang="en-US" dirty="0" err="1"/>
              <a:t>Bitly</a:t>
            </a:r>
            <a:r>
              <a:rPr lang="en-US" dirty="0"/>
              <a:t> dashboard to track click-through-rate</a:t>
            </a:r>
          </a:p>
        </p:txBody>
      </p:sp>
      <p:pic>
        <p:nvPicPr>
          <p:cNvPr id="10242" name="Picture 2" descr="2017 06 09 01 01 41 Logic Apps Designer Microsoft Azure Complete Logic App">
            <a:extLst>
              <a:ext uri="{FF2B5EF4-FFF2-40B4-BE49-F238E27FC236}">
                <a16:creationId xmlns:a16="http://schemas.microsoft.com/office/drawing/2014/main" id="{6C4C06D7-FC92-4D02-BA59-33567E8F46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91" y="2120900"/>
            <a:ext cx="3562468" cy="3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1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ost image">
            <a:extLst>
              <a:ext uri="{FF2B5EF4-FFF2-40B4-BE49-F238E27FC236}">
                <a16:creationId xmlns:a16="http://schemas.microsoft.com/office/drawing/2014/main" id="{8DA10B32-AC43-4FA7-B033-5440C0C2012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2445" r="2463"/>
          <a:stretch/>
        </p:blipFill>
        <p:spPr bwMode="auto">
          <a:xfrm>
            <a:off x="3518351" y="1285730"/>
            <a:ext cx="4808723" cy="366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44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CF24-3BA9-41C1-A4A0-84F7679FA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6BE1C9-1449-4B79-80C7-D9EAEDA9D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685" y="812800"/>
            <a:ext cx="5365181" cy="52943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2B305-EB62-46AF-A11F-73F3F97CC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Email Filter / Flagger</a:t>
            </a:r>
          </a:p>
        </p:txBody>
      </p:sp>
    </p:spTree>
    <p:extLst>
      <p:ext uri="{BB962C8B-B14F-4D97-AF65-F5344CB8AC3E}">
        <p14:creationId xmlns:p14="http://schemas.microsoft.com/office/powerpoint/2010/main" val="221413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3998-09D4-4F69-A339-07EAF08C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Real World: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FF07-29AF-40ED-89A4-5271BA15E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Detect when a new SQL Record is inserted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Parse Emails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Run JS Code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Upload files from URL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Monitor / Archive Social Media Posts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Cron jobs</a:t>
            </a:r>
          </a:p>
        </p:txBody>
      </p:sp>
    </p:spTree>
    <p:extLst>
      <p:ext uri="{BB962C8B-B14F-4D97-AF65-F5344CB8AC3E}">
        <p14:creationId xmlns:p14="http://schemas.microsoft.com/office/powerpoint/2010/main" val="1865740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BC07-1575-499B-ACC1-A06F23D8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BF36-62B5-47F5-B23D-2474E6B38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know logic apps – you immediately know Microsoft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591CD-C8A0-4623-BA10-A6FD28F2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9" r="5700"/>
          <a:stretch/>
        </p:blipFill>
        <p:spPr>
          <a:xfrm>
            <a:off x="2664294" y="2603951"/>
            <a:ext cx="7262264" cy="36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FC53-4EEB-44E8-A2EE-C811C229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8B13-C216-4BB0-A6C5-A580136E9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Apps allow you to “mock” results with Static Results – however, you must manually enable/disable the results. Other than that… it’s mostly manual testing.</a:t>
            </a:r>
          </a:p>
        </p:txBody>
      </p:sp>
      <p:pic>
        <p:nvPicPr>
          <p:cNvPr id="2050" name="Picture 2" descr="Disable static results">
            <a:extLst>
              <a:ext uri="{FF2B5EF4-FFF2-40B4-BE49-F238E27FC236}">
                <a16:creationId xmlns:a16="http://schemas.microsoft.com/office/drawing/2014/main" id="{21102A57-A4B6-4F58-A213-EDFDF029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10" y="3642692"/>
            <a:ext cx="8096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0378-C11A-405C-858C-DEE77426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Logic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2AF39-D774-41D8-B6EA-0F508ABEE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611918" cy="3760891"/>
          </a:xfrm>
        </p:spPr>
        <p:txBody>
          <a:bodyPr/>
          <a:lstStyle/>
          <a:p>
            <a:r>
              <a:rPr lang="en-US" dirty="0"/>
              <a:t>When you utilize a HTTP Request trigger, it is a publicly exposed endpoint – that said, it does use HTTPs and you can utilize a SAS token.</a:t>
            </a:r>
          </a:p>
          <a:p>
            <a:r>
              <a:rPr lang="en-US" dirty="0"/>
              <a:t>You can also secure it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IP Access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Basic / </a:t>
            </a:r>
            <a:r>
              <a:rPr lang="en-US" dirty="0" err="1"/>
              <a:t>Oauth</a:t>
            </a:r>
            <a:r>
              <a:rPr lang="en-US" dirty="0"/>
              <a:t> 2.0 / AAD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Azure API Management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CDDC86-2474-4459-9CD6-485D332F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68" y="2012546"/>
            <a:ext cx="5591100" cy="37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4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17B53-5819-42E3-9CC7-DF4DB42D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Deploying Logic Apps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7B5A51-83AB-4642-B6E6-378A816A6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952535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711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1642-EFC4-4093-96F7-529B3630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 Wish I Had 2 years 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FB027-B615-484A-A6BE-4560ECDC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Dynamic ids/names: subscription().id / </a:t>
            </a:r>
            <a:r>
              <a:rPr lang="en-US" dirty="0" err="1"/>
              <a:t>resourceGroup</a:t>
            </a:r>
            <a:r>
              <a:rPr lang="en-US" dirty="0"/>
              <a:t>().name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parameters: [parameters('</a:t>
            </a:r>
            <a:r>
              <a:rPr lang="en-US" dirty="0" err="1"/>
              <a:t>yourparamnamehere</a:t>
            </a:r>
            <a:r>
              <a:rPr lang="en-US" dirty="0"/>
              <a:t>’)]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Looking up resources: [</a:t>
            </a:r>
            <a:r>
              <a:rPr lang="en-US" dirty="0" err="1"/>
              <a:t>resourceId</a:t>
            </a:r>
            <a:r>
              <a:rPr lang="en-US" dirty="0"/>
              <a:t>('</a:t>
            </a:r>
            <a:r>
              <a:rPr lang="en-US" dirty="0" err="1"/>
              <a:t>Microsoft.Web</a:t>
            </a:r>
            <a:r>
              <a:rPr lang="en-US" dirty="0"/>
              <a:t>/connections', parameters('</a:t>
            </a:r>
            <a:r>
              <a:rPr lang="en-US" dirty="0" err="1"/>
              <a:t>yourparamnamehere</a:t>
            </a:r>
            <a:r>
              <a:rPr lang="en-US" dirty="0"/>
              <a:t>’))]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Putting it all together: [</a:t>
            </a:r>
            <a:r>
              <a:rPr lang="en-US" dirty="0" err="1"/>
              <a:t>concat</a:t>
            </a:r>
            <a:r>
              <a:rPr lang="en-US" dirty="0"/>
              <a:t>('/subscriptions/',subscription().</a:t>
            </a:r>
            <a:r>
              <a:rPr lang="en-US" dirty="0" err="1"/>
              <a:t>subscriptionId</a:t>
            </a:r>
            <a:r>
              <a:rPr lang="en-US" dirty="0"/>
              <a:t>,'/</a:t>
            </a:r>
            <a:r>
              <a:rPr lang="en-US" dirty="0" err="1"/>
              <a:t>resourceGroups</a:t>
            </a:r>
            <a:r>
              <a:rPr lang="en-US" dirty="0"/>
              <a:t>/',</a:t>
            </a:r>
            <a:r>
              <a:rPr lang="en-US" dirty="0" err="1"/>
              <a:t>resourceGroup</a:t>
            </a:r>
            <a:r>
              <a:rPr lang="en-US" dirty="0"/>
              <a:t>().name,'/providers/</a:t>
            </a:r>
            <a:r>
              <a:rPr lang="en-US" dirty="0" err="1"/>
              <a:t>Microsoft.Web</a:t>
            </a:r>
            <a:r>
              <a:rPr lang="en-US" dirty="0"/>
              <a:t>/sites/',parameters('</a:t>
            </a:r>
            <a:r>
              <a:rPr lang="en-US" dirty="0" err="1"/>
              <a:t>yourparamnamehere</a:t>
            </a:r>
            <a:r>
              <a:rPr lang="en-US" dirty="0"/>
              <a:t>'), '/functions/</a:t>
            </a:r>
            <a:r>
              <a:rPr lang="en-US" dirty="0" err="1"/>
              <a:t>yourfunctionnamehere</a:t>
            </a:r>
            <a:r>
              <a:rPr lang="en-US" dirty="0"/>
              <a:t>’)]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Making it web safe: [</a:t>
            </a:r>
            <a:r>
              <a:rPr lang="en-US" dirty="0" err="1"/>
              <a:t>concat</a:t>
            </a:r>
            <a:r>
              <a:rPr lang="en-US" dirty="0"/>
              <a:t>('/@{encodeURIComponent(encodeURIComponent(''', parameters(‘</a:t>
            </a:r>
            <a:r>
              <a:rPr lang="en-US" dirty="0" err="1"/>
              <a:t>parmname</a:t>
            </a:r>
            <a:r>
              <a:rPr lang="en-US" dirty="0"/>
              <a:t>'), '''))}', ‘/pathname')]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9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ED0E90-0FB8-4477-B2EA-2DE3DFC04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Pro-Tip: Use descriptive names</a:t>
            </a:r>
          </a:p>
        </p:txBody>
      </p:sp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06499F57-565B-496A-903D-62A98DFF66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204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F30F-A457-4640-A303-6FE4A2DB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Pro-Tips: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3B40-44C1-4ADE-93EC-CB967244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Comments</a:t>
            </a:r>
          </a:p>
          <a:p>
            <a:r>
              <a:rPr lang="en-US" dirty="0"/>
              <a:t>Use Scopes – scopes group actions together (regions). Manage actions as a single unit instead of disparate items. Scope is a try-catch-finally.</a:t>
            </a:r>
          </a:p>
          <a:p>
            <a:r>
              <a:rPr lang="en-US" dirty="0"/>
              <a:t>Configure run after settings for error handling.</a:t>
            </a:r>
          </a:p>
          <a:p>
            <a:r>
              <a:rPr lang="en-US" dirty="0"/>
              <a:t>Implement defensive code</a:t>
            </a:r>
          </a:p>
          <a:p>
            <a:r>
              <a:rPr lang="en-US" dirty="0"/>
              <a:t>Control your connectors / remove orphaned ones: </a:t>
            </a:r>
            <a:r>
              <a:rPr lang="en-US" dirty="0">
                <a:hlinkClick r:id="rId2"/>
              </a:rPr>
              <a:t>https://www.integration-playbook.io/docs/find-orphaned-api-connectors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95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8904-0AF0-4A72-B3ED-2F28FA63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3D0E3-13D3-4D18-873D-B46E19B51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3484A8-FE0F-4FAB-BF91-9DBBC15D5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Execution engine scales your apps automatically</a:t>
            </a:r>
          </a:p>
          <a:p>
            <a:r>
              <a:rPr lang="en-US" dirty="0"/>
              <a:t>Can process large datasets in parallel to let you achieve high throughput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53AF03-4A2E-45E3-8DDA-C19A7A494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F536E7-08BF-4B0C-8AFB-1F26D58209C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Doesn’t guarantee super-fast activation</a:t>
            </a:r>
          </a:p>
          <a:p>
            <a:r>
              <a:rPr lang="en-US" dirty="0"/>
              <a:t>Doesn’t enforce real-time constraints on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221011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6166-B048-4F7E-90CF-B45CC3D53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E05CDC-B994-4658-9622-49D5E34822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Name: Chester (Chet) Hartin</a:t>
            </a:r>
          </a:p>
          <a:p>
            <a:r>
              <a:rPr lang="en-US" dirty="0"/>
              <a:t>Job: Technical Architect @ Concurrency</a:t>
            </a:r>
          </a:p>
          <a:p>
            <a:r>
              <a:rPr lang="en-US" dirty="0"/>
              <a:t>Twitter: @chethartin</a:t>
            </a:r>
          </a:p>
          <a:p>
            <a:r>
              <a:rPr lang="en-US" dirty="0"/>
              <a:t>Web: http://chesterhartin.com </a:t>
            </a:r>
          </a:p>
          <a:p>
            <a:r>
              <a:rPr lang="en-US" dirty="0"/>
              <a:t>Git: </a:t>
            </a:r>
            <a:r>
              <a:rPr lang="en-US" dirty="0">
                <a:hlinkClick r:id="rId2"/>
              </a:rPr>
              <a:t>https://github.com/chesterhartin/</a:t>
            </a:r>
            <a:endParaRPr lang="en-US" dirty="0"/>
          </a:p>
          <a:p>
            <a:r>
              <a:rPr lang="en-US" dirty="0"/>
              <a:t>Interests: Music, Programming, Writing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C36E80B-03C5-40C8-928A-4889BC13720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086" y="2212892"/>
            <a:ext cx="3101292" cy="310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38F0F-285B-479B-BF9F-DEC29D92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358" y="6062352"/>
            <a:ext cx="2259642" cy="7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42CF6-DADE-4434-843B-307D760F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Costs / Execution</a:t>
            </a: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55D97D-FC78-4B8E-9FDE-4FCCF6543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000613"/>
              </p:ext>
            </p:extLst>
          </p:nvPr>
        </p:nvGraphicFramePr>
        <p:xfrm>
          <a:off x="5282335" y="1439559"/>
          <a:ext cx="6275668" cy="397888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5287">
                  <a:extLst>
                    <a:ext uri="{9D8B030D-6E8A-4147-A177-3AD203B41FA5}">
                      <a16:colId xmlns:a16="http://schemas.microsoft.com/office/drawing/2014/main" val="1615936667"/>
                    </a:ext>
                  </a:extLst>
                </a:gridCol>
                <a:gridCol w="2020381">
                  <a:extLst>
                    <a:ext uri="{9D8B030D-6E8A-4147-A177-3AD203B41FA5}">
                      <a16:colId xmlns:a16="http://schemas.microsoft.com/office/drawing/2014/main" val="2796138968"/>
                    </a:ext>
                  </a:extLst>
                </a:gridCol>
              </a:tblGrid>
              <a:tr h="1290427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2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26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PRICE PER EXECUTION</a:t>
                      </a: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600" b="0" i="0" u="none" strike="noStrike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7996" marR="98569" marT="180709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96973"/>
                  </a:ext>
                </a:extLst>
              </a:tr>
              <a:tr h="89615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Actions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$0.000025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947166"/>
                  </a:ext>
                </a:extLst>
              </a:tr>
              <a:tr h="89615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Standard Connector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$0.000125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368821"/>
                  </a:ext>
                </a:extLst>
              </a:tr>
              <a:tr h="89615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Enterprise Connector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$0.001</a:t>
                      </a:r>
                    </a:p>
                  </a:txBody>
                  <a:tcPr marL="137996" marR="98569" marT="225886" marB="19713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55249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3A8017-5724-4D2A-87E8-519C96B6EAD5}"/>
              </a:ext>
            </a:extLst>
          </p:cNvPr>
          <p:cNvSpPr txBox="1"/>
          <p:nvPr/>
        </p:nvSpPr>
        <p:spPr>
          <a:xfrm>
            <a:off x="5727764" y="5533340"/>
            <a:ext cx="576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you have 1 connector with 5 actions that is called 10,000 in 1 month… total cost $2.25</a:t>
            </a:r>
          </a:p>
        </p:txBody>
      </p:sp>
    </p:spTree>
    <p:extLst>
      <p:ext uri="{BB962C8B-B14F-4D97-AF65-F5344CB8AC3E}">
        <p14:creationId xmlns:p14="http://schemas.microsoft.com/office/powerpoint/2010/main" val="1524587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A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75F075-FF16-4857-999E-680829D0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Guidance Chart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ECABFD4-0FA9-4172-B3D4-E023C0ED7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" t="644" b="746"/>
          <a:stretch/>
        </p:blipFill>
        <p:spPr>
          <a:xfrm>
            <a:off x="4381692" y="338839"/>
            <a:ext cx="7422979" cy="56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ost image">
            <a:extLst>
              <a:ext uri="{FF2B5EF4-FFF2-40B4-BE49-F238E27FC236}">
                <a16:creationId xmlns:a16="http://schemas.microsoft.com/office/drawing/2014/main" id="{2F9B5278-018E-4E8A-A073-915A5F35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62100"/>
            <a:ext cx="6096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A8B9-8744-4A0C-8058-B1C1446B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vs Azure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9CAD2-1D77-41E0-83F7-A97A343E4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 Apps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A5F630-9139-40AA-840B-FA3690FF353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Runs a workflow</a:t>
            </a:r>
          </a:p>
          <a:p>
            <a:r>
              <a:rPr lang="en-US" dirty="0"/>
              <a:t>Only supports visual designer / JSON editor</a:t>
            </a:r>
          </a:p>
          <a:p>
            <a:r>
              <a:rPr lang="en-US" dirty="0"/>
              <a:t>&gt;200 connectors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7C04E5-B70B-41A7-BD44-2D37C3AEF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579560-C26A-402C-A837-B70B69A237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Executes a piece of code</a:t>
            </a:r>
          </a:p>
          <a:p>
            <a:r>
              <a:rPr lang="en-US" dirty="0"/>
              <a:t>Supports multiple languages</a:t>
            </a:r>
          </a:p>
          <a:p>
            <a:r>
              <a:rPr lang="en-US" dirty="0"/>
              <a:t>Minimal connectors</a:t>
            </a:r>
          </a:p>
        </p:txBody>
      </p:sp>
      <p:pic>
        <p:nvPicPr>
          <p:cNvPr id="8194" name="Picture 2" descr="Azure Logic Apps (@logicappsio) | Twitter">
            <a:extLst>
              <a:ext uri="{FF2B5EF4-FFF2-40B4-BE49-F238E27FC236}">
                <a16:creationId xmlns:a16="http://schemas.microsoft.com/office/drawing/2014/main" id="{AA069353-C9A2-4A72-AE0D-EE747404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41" y="2095071"/>
            <a:ext cx="780907" cy="7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ings I Learnt in My First Azure Functions Project | by Zhongming Chen |  The ASOS Tech Blog | Medium">
            <a:extLst>
              <a:ext uri="{FF2B5EF4-FFF2-40B4-BE49-F238E27FC236}">
                <a16:creationId xmlns:a16="http://schemas.microsoft.com/office/drawing/2014/main" id="{F7E6BA77-33CD-4D2A-8AB1-8735332C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61" y="2145710"/>
            <a:ext cx="1012858" cy="6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12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8A477-5971-482A-AD37-6524026A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to…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37C54-37C8-42A0-BA60-1323F1B43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Zapier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05E58-7DFD-4896-AD97-03926C09C6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Pros of Zapier: </a:t>
            </a:r>
          </a:p>
          <a:p>
            <a:r>
              <a:rPr lang="en-US" dirty="0"/>
              <a:t>Some connectors that LAs don’t have</a:t>
            </a:r>
          </a:p>
          <a:p>
            <a:r>
              <a:rPr lang="en-US" dirty="0"/>
              <a:t>Friendly interface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dirty="0"/>
              <a:t> Free tier only allows 2 steps</a:t>
            </a:r>
          </a:p>
          <a:p>
            <a:pPr marL="0" indent="0">
              <a:buNone/>
            </a:pPr>
            <a:r>
              <a:rPr lang="en-US" dirty="0"/>
              <a:t> $20/month min</a:t>
            </a:r>
          </a:p>
          <a:p>
            <a:pPr marL="0" indent="0">
              <a:buNone/>
            </a:pPr>
            <a:r>
              <a:rPr lang="en-US" dirty="0"/>
              <a:t> Some functionality is reserved as premium tier</a:t>
            </a:r>
          </a:p>
          <a:p>
            <a:pPr marL="0" indent="0">
              <a:buNone/>
            </a:pPr>
            <a:r>
              <a:rPr lang="en-US" dirty="0"/>
              <a:t> Can’t be integrated into CI/CD pipeline</a:t>
            </a:r>
          </a:p>
          <a:p>
            <a:pPr marL="0" indent="0">
              <a:buNone/>
            </a:pPr>
            <a:r>
              <a:rPr lang="en-US" dirty="0"/>
              <a:t>Security?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CC239-CB6F-4B07-9A72-3DBA264E7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IFTTT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732DE-52D5-4839-BC99-4D85413D32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Pros of IFTTT: </a:t>
            </a:r>
          </a:p>
          <a:p>
            <a:r>
              <a:rPr lang="en-US" dirty="0"/>
              <a:t>The “OG” </a:t>
            </a:r>
          </a:p>
          <a:p>
            <a:r>
              <a:rPr lang="en-US" dirty="0"/>
              <a:t>Friendly interface / Set Forget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Cons:</a:t>
            </a:r>
          </a:p>
          <a:p>
            <a:pPr marL="0" indent="0">
              <a:buNone/>
            </a:pPr>
            <a:r>
              <a:rPr lang="en-US" dirty="0"/>
              <a:t>Little behind on connectors </a:t>
            </a:r>
          </a:p>
          <a:p>
            <a:pPr marL="0" indent="0">
              <a:buNone/>
            </a:pPr>
            <a:r>
              <a:rPr lang="en-US" dirty="0"/>
              <a:t>Set price starts around $4/month for unlimited creation  &amp; multi-step</a:t>
            </a:r>
          </a:p>
          <a:p>
            <a:pPr marL="0" indent="0">
              <a:buNone/>
            </a:pPr>
            <a:r>
              <a:rPr lang="en-US" dirty="0"/>
              <a:t>Can’t be integrated into CI/CD pipeline</a:t>
            </a:r>
          </a:p>
          <a:p>
            <a:pPr marL="0" indent="0">
              <a:buNone/>
            </a:pPr>
            <a:r>
              <a:rPr lang="en-US" dirty="0"/>
              <a:t>Security?</a:t>
            </a:r>
          </a:p>
        </p:txBody>
      </p:sp>
    </p:spTree>
    <p:extLst>
      <p:ext uri="{BB962C8B-B14F-4D97-AF65-F5344CB8AC3E}">
        <p14:creationId xmlns:p14="http://schemas.microsoft.com/office/powerpoint/2010/main" val="50684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st image">
            <a:extLst>
              <a:ext uri="{FF2B5EF4-FFF2-40B4-BE49-F238E27FC236}">
                <a16:creationId xmlns:a16="http://schemas.microsoft.com/office/drawing/2014/main" id="{E216887F-27A8-4824-9CBC-82DD4FF02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"/>
          <a:stretch/>
        </p:blipFill>
        <p:spPr bwMode="auto">
          <a:xfrm>
            <a:off x="3650057" y="784822"/>
            <a:ext cx="4813665" cy="48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163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2ABF-8E4E-45E9-8B84-F51C0E7A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World: How it all fits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811F28-DD2B-4F8C-AC87-2349A9D1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604" y="2108200"/>
            <a:ext cx="7579118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8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C59D-22A9-45E7-BC74-B284D07C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05911-616B-409C-9906-58675F476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3FAE4F-A69A-44DA-BEC2-65EE3241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04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0EE198-4E4C-449B-BE1B-97C2C82B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Serverless?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48291-6816-4C5B-B5DC-1F1417B1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96885" y="3847959"/>
            <a:ext cx="3659246" cy="23699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cap="all" spc="200"/>
              <a:t>The population of homeless servers is growing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4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DDAEE-F3A6-4EE6-9D6B-EAF4823F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Serverless for the 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CB7D-40C2-4DE4-8551-5390D3C2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Deployment process flexibility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Secure &amp; Compliant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Enterprise-level scale w/ control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Advanced observability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Hybrid &amp; Multi-Cloud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No Infrastructure to manage (reduce DevOps)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No wasted resources – pay only for what you use (micro-billing)</a:t>
            </a:r>
          </a:p>
        </p:txBody>
      </p:sp>
    </p:spTree>
    <p:extLst>
      <p:ext uri="{BB962C8B-B14F-4D97-AF65-F5344CB8AC3E}">
        <p14:creationId xmlns:p14="http://schemas.microsoft.com/office/powerpoint/2010/main" val="83312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ECF86D-99BA-4476-9821-AA55C703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vs. Need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309B03-1D6E-476E-A664-738FFE0DA7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Reserved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2558D-0921-4F5D-9B81-FF9F413E9B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10A78-F01F-4A3D-8972-4A23CF2C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524" y="2366987"/>
            <a:ext cx="2479500" cy="3502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3F84CA-1C18-44D5-9DB9-E9C165D9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50" y="2434114"/>
            <a:ext cx="3546123" cy="3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24FEDF-A715-4249-B733-0F94FAB8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Offerings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F564F-D245-4AE4-92A3-0944ED729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2996633" cy="73628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Microsoft Azure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5E64A8-0698-457E-B692-420A872F3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2996633" cy="29108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Logic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Azure Container Instances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2143D7-58CE-4846-A96E-BAB31AE17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58007" y="2057400"/>
            <a:ext cx="1937993" cy="736282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AWS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0E9A37-BF23-42F5-B8CD-D2DB5A799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58007" y="2958273"/>
            <a:ext cx="1937993" cy="29108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</a:t>
            </a:r>
            <a:r>
              <a:rPr lang="en-US" dirty="0" err="1"/>
              <a:t>Fargate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4B2FC59-B7D5-4356-AEAB-B7C3518CC767}"/>
              </a:ext>
            </a:extLst>
          </p:cNvPr>
          <p:cNvSpPr txBox="1">
            <a:spLocks/>
          </p:cNvSpPr>
          <p:nvPr/>
        </p:nvSpPr>
        <p:spPr>
          <a:xfrm>
            <a:off x="6459247" y="2057400"/>
            <a:ext cx="1937993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Google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2A3502B9-281D-40F2-8E34-1CABC9EE3C29}"/>
              </a:ext>
            </a:extLst>
          </p:cNvPr>
          <p:cNvSpPr txBox="1">
            <a:spLocks/>
          </p:cNvSpPr>
          <p:nvPr/>
        </p:nvSpPr>
        <p:spPr>
          <a:xfrm>
            <a:off x="6459247" y="2958273"/>
            <a:ext cx="1937993" cy="291082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Cloud Run</a:t>
            </a:r>
          </a:p>
        </p:txBody>
      </p:sp>
    </p:spTree>
    <p:extLst>
      <p:ext uri="{BB962C8B-B14F-4D97-AF65-F5344CB8AC3E}">
        <p14:creationId xmlns:p14="http://schemas.microsoft.com/office/powerpoint/2010/main" val="60242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8D4EF7-E9E3-4E64-B461-DC96D4A18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Today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FBAF8E-2493-4BFB-B013-D3F7DEF01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3741531"/>
            <a:ext cx="5923721" cy="658191"/>
          </a:xfrm>
        </p:spPr>
        <p:txBody>
          <a:bodyPr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b="1" dirty="0"/>
              <a:t>Azure Logic Apps</a:t>
            </a:r>
          </a:p>
        </p:txBody>
      </p:sp>
      <p:pic>
        <p:nvPicPr>
          <p:cNvPr id="9" name="Picture 2" descr="Azure Logic Apps (@logicappsio) | Twitter">
            <a:extLst>
              <a:ext uri="{FF2B5EF4-FFF2-40B4-BE49-F238E27FC236}">
                <a16:creationId xmlns:a16="http://schemas.microsoft.com/office/drawing/2014/main" id="{14D6EF59-9089-4522-9463-7A17294FD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157" y="1501392"/>
            <a:ext cx="2277800" cy="22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01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EA4A-C082-438A-B9FD-37555AC5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Logic Apps</a:t>
            </a:r>
          </a:p>
        </p:txBody>
      </p:sp>
      <p:pic>
        <p:nvPicPr>
          <p:cNvPr id="7170" name="Picture 2" descr="Serverless Workflows with Azure Logic Apps and Alma Webhooks - Ex Libris  Developer Network">
            <a:extLst>
              <a:ext uri="{FF2B5EF4-FFF2-40B4-BE49-F238E27FC236}">
                <a16:creationId xmlns:a16="http://schemas.microsoft.com/office/drawing/2014/main" id="{91FB9E20-6C4F-4F9E-A239-80FBB2D636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097" y="347909"/>
            <a:ext cx="4232890" cy="60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6939F-B6A4-47F4-BD42-5BF18048F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Visually design workflows in the cloud</a:t>
            </a:r>
          </a:p>
          <a:p>
            <a:r>
              <a:rPr lang="en-US" dirty="0"/>
              <a:t>Express logic through control flow</a:t>
            </a:r>
          </a:p>
          <a:p>
            <a:r>
              <a:rPr lang="en-US" dirty="0"/>
              <a:t>Connect disparate functions &amp; APIs</a:t>
            </a:r>
          </a:p>
          <a:p>
            <a:r>
              <a:rPr lang="en-US" dirty="0"/>
              <a:t>200+ connectors from various cloud services</a:t>
            </a:r>
          </a:p>
        </p:txBody>
      </p:sp>
    </p:spTree>
    <p:extLst>
      <p:ext uri="{BB962C8B-B14F-4D97-AF65-F5344CB8AC3E}">
        <p14:creationId xmlns:p14="http://schemas.microsoft.com/office/powerpoint/2010/main" val="2798220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1010</Words>
  <Application>Microsoft Office PowerPoint</Application>
  <PresentationFormat>Widescreen</PresentationFormat>
  <Paragraphs>199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 New</vt:lpstr>
      <vt:lpstr>Georgia Pro Cond Light</vt:lpstr>
      <vt:lpstr>Speak Pro</vt:lpstr>
      <vt:lpstr>Wingdings</vt:lpstr>
      <vt:lpstr>RetrospectVTI</vt:lpstr>
      <vt:lpstr>Logic Apps &amp; Functions</vt:lpstr>
      <vt:lpstr>PowerPoint Presentation</vt:lpstr>
      <vt:lpstr>About Me</vt:lpstr>
      <vt:lpstr>Serverless?</vt:lpstr>
      <vt:lpstr>Serverless for the Enterprise</vt:lpstr>
      <vt:lpstr>Fixed vs. Need</vt:lpstr>
      <vt:lpstr>Serverless Offerings</vt:lpstr>
      <vt:lpstr>Today</vt:lpstr>
      <vt:lpstr>Logic Apps</vt:lpstr>
      <vt:lpstr>Parts</vt:lpstr>
      <vt:lpstr>Connectors</vt:lpstr>
      <vt:lpstr>Connector Parts</vt:lpstr>
      <vt:lpstr>Connectors - Visualized</vt:lpstr>
      <vt:lpstr>Types of Triggers</vt:lpstr>
      <vt:lpstr>Conditions &amp; Flow</vt:lpstr>
      <vt:lpstr>Types and operators</vt:lpstr>
      <vt:lpstr>Walkthrough – Social Media Monitor</vt:lpstr>
      <vt:lpstr>Interface Basics</vt:lpstr>
      <vt:lpstr>Real World Example – New Post</vt:lpstr>
      <vt:lpstr>Real World Example</vt:lpstr>
      <vt:lpstr>Additional Real World: Logic Apps</vt:lpstr>
      <vt:lpstr>Did you know…</vt:lpstr>
      <vt:lpstr>Testing Logic Apps</vt:lpstr>
      <vt:lpstr>Securing Logic Apps</vt:lpstr>
      <vt:lpstr>Deploying Logic Apps</vt:lpstr>
      <vt:lpstr>Code I Wish I Had 2 years ago</vt:lpstr>
      <vt:lpstr>Pro-Tip: Use descriptive names</vt:lpstr>
      <vt:lpstr>Pro-Tips:</vt:lpstr>
      <vt:lpstr>Performance</vt:lpstr>
      <vt:lpstr>Costs / Execution</vt:lpstr>
      <vt:lpstr>Guidance Chart</vt:lpstr>
      <vt:lpstr>PowerPoint Presentation</vt:lpstr>
      <vt:lpstr>Logic Apps vs Azure Functions</vt:lpstr>
      <vt:lpstr>How does it compare to… </vt:lpstr>
      <vt:lpstr>PowerPoint Presentation</vt:lpstr>
      <vt:lpstr>Real World: How it all fits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Apps &amp; Functions</dc:title>
  <dc:creator>Chet Hartin</dc:creator>
  <cp:lastModifiedBy>Chester Hartin</cp:lastModifiedBy>
  <cp:revision>2</cp:revision>
  <dcterms:created xsi:type="dcterms:W3CDTF">2020-10-03T16:17:46Z</dcterms:created>
  <dcterms:modified xsi:type="dcterms:W3CDTF">2020-10-03T19:58:49Z</dcterms:modified>
</cp:coreProperties>
</file>